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svg" ContentType="image/svg+xml"/>
  <Override PartName="/ppt/media/image21.svg" ContentType="image/svg+xml"/>
  <Override PartName="/ppt/media/image23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26" r:id="rId15"/>
    <p:sldId id="331" r:id="rId16"/>
    <p:sldId id="327" r:id="rId17"/>
    <p:sldId id="330" r:id="rId18"/>
    <p:sldId id="294" r:id="rId19"/>
    <p:sldId id="306" r:id="rId20"/>
    <p:sldId id="311" r:id="rId21"/>
    <p:sldId id="273" r:id="rId22"/>
    <p:sldId id="274" r:id="rId23"/>
    <p:sldId id="276" r:id="rId24"/>
    <p:sldId id="277" r:id="rId25"/>
    <p:sldId id="278" r:id="rId26"/>
    <p:sldId id="296" r:id="rId27"/>
    <p:sldId id="316" r:id="rId28"/>
    <p:sldId id="317" r:id="rId29"/>
    <p:sldId id="318" r:id="rId30"/>
    <p:sldId id="310" r:id="rId31"/>
    <p:sldId id="280" r:id="rId32"/>
    <p:sldId id="281" r:id="rId33"/>
    <p:sldId id="282" r:id="rId34"/>
    <p:sldId id="283" r:id="rId35"/>
    <p:sldId id="297" r:id="rId36"/>
    <p:sldId id="298" r:id="rId37"/>
    <p:sldId id="309" r:id="rId38"/>
    <p:sldId id="322" r:id="rId39"/>
    <p:sldId id="323" r:id="rId40"/>
    <p:sldId id="321" r:id="rId41"/>
    <p:sldId id="324" r:id="rId42"/>
    <p:sldId id="325" r:id="rId43"/>
    <p:sldId id="329" r:id="rId44"/>
    <p:sldId id="286" r:id="rId45"/>
    <p:sldId id="299" r:id="rId46"/>
    <p:sldId id="300" r:id="rId47"/>
    <p:sldId id="301" r:id="rId48"/>
    <p:sldId id="293" r:id="rId4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7" Type="http://schemas.openxmlformats.org/officeDocument/2006/relationships/tags" Target="../tags/tag43.xml"/><Relationship Id="rId16" Type="http://schemas.openxmlformats.org/officeDocument/2006/relationships/tags" Target="../tags/tag42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1" Type="http://schemas.openxmlformats.org/officeDocument/2006/relationships/tags" Target="../tags/tag93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7" Type="http://schemas.openxmlformats.org/officeDocument/2006/relationships/tags" Target="../tags/tag109.xml"/><Relationship Id="rId16" Type="http://schemas.openxmlformats.org/officeDocument/2006/relationships/tags" Target="../tags/tag108.xml"/><Relationship Id="rId15" Type="http://schemas.openxmlformats.org/officeDocument/2006/relationships/tags" Target="../tags/tag107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tags" Target="../tags/tag149.xml"/><Relationship Id="rId4" Type="http://schemas.openxmlformats.org/officeDocument/2006/relationships/tags" Target="../tags/tag148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tags" Target="../tags/tag155.xml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1" Type="http://schemas.openxmlformats.org/officeDocument/2006/relationships/tags" Target="../tags/tag217.xml"/><Relationship Id="rId20" Type="http://schemas.openxmlformats.org/officeDocument/2006/relationships/tags" Target="../tags/tag216.xml"/><Relationship Id="rId2" Type="http://schemas.openxmlformats.org/officeDocument/2006/relationships/tags" Target="../tags/tag198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8" Type="http://schemas.openxmlformats.org/officeDocument/2006/relationships/tags" Target="../tags/tag234.xml"/><Relationship Id="rId17" Type="http://schemas.openxmlformats.org/officeDocument/2006/relationships/tags" Target="../tags/tag233.xml"/><Relationship Id="rId16" Type="http://schemas.openxmlformats.org/officeDocument/2006/relationships/tags" Target="../tags/tag232.xml"/><Relationship Id="rId15" Type="http://schemas.openxmlformats.org/officeDocument/2006/relationships/tags" Target="../tags/tag231.xml"/><Relationship Id="rId14" Type="http://schemas.openxmlformats.org/officeDocument/2006/relationships/tags" Target="../tags/tag230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242.xml"/><Relationship Id="rId8" Type="http://schemas.openxmlformats.org/officeDocument/2006/relationships/tags" Target="../tags/tag241.xml"/><Relationship Id="rId7" Type="http://schemas.openxmlformats.org/officeDocument/2006/relationships/tags" Target="../tags/tag240.xml"/><Relationship Id="rId6" Type="http://schemas.openxmlformats.org/officeDocument/2006/relationships/tags" Target="../tags/tag239.xml"/><Relationship Id="rId5" Type="http://schemas.openxmlformats.org/officeDocument/2006/relationships/tags" Target="../tags/tag238.xml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tags" Target="../tags/tag235.xml"/><Relationship Id="rId14" Type="http://schemas.openxmlformats.org/officeDocument/2006/relationships/tags" Target="../tags/tag247.xml"/><Relationship Id="rId13" Type="http://schemas.openxmlformats.org/officeDocument/2006/relationships/tags" Target="../tags/tag246.xml"/><Relationship Id="rId12" Type="http://schemas.openxmlformats.org/officeDocument/2006/relationships/tags" Target="../tags/tag245.xml"/><Relationship Id="rId11" Type="http://schemas.openxmlformats.org/officeDocument/2006/relationships/tags" Target="../tags/tag244.xml"/><Relationship Id="rId10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5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61.xml"/><Relationship Id="rId8" Type="http://schemas.openxmlformats.org/officeDocument/2006/relationships/tags" Target="../tags/tag260.xml"/><Relationship Id="rId7" Type="http://schemas.openxmlformats.org/officeDocument/2006/relationships/tags" Target="../tags/tag259.xml"/><Relationship Id="rId6" Type="http://schemas.openxmlformats.org/officeDocument/2006/relationships/tags" Target="../tags/tag258.xml"/><Relationship Id="rId5" Type="http://schemas.openxmlformats.org/officeDocument/2006/relationships/tags" Target="../tags/tag257.xml"/><Relationship Id="rId4" Type="http://schemas.openxmlformats.org/officeDocument/2006/relationships/tags" Target="../tags/tag256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7" Type="http://schemas.openxmlformats.org/officeDocument/2006/relationships/tags" Target="../tags/tag269.xml"/><Relationship Id="rId16" Type="http://schemas.openxmlformats.org/officeDocument/2006/relationships/tags" Target="../tags/tag268.xml"/><Relationship Id="rId15" Type="http://schemas.openxmlformats.org/officeDocument/2006/relationships/tags" Target="../tags/tag267.xml"/><Relationship Id="rId14" Type="http://schemas.openxmlformats.org/officeDocument/2006/relationships/tags" Target="../tags/tag266.xml"/><Relationship Id="rId13" Type="http://schemas.openxmlformats.org/officeDocument/2006/relationships/tags" Target="../tags/tag265.xml"/><Relationship Id="rId12" Type="http://schemas.openxmlformats.org/officeDocument/2006/relationships/tags" Target="../tags/tag264.xml"/><Relationship Id="rId11" Type="http://schemas.openxmlformats.org/officeDocument/2006/relationships/tags" Target="../tags/tag263.xml"/><Relationship Id="rId10" Type="http://schemas.openxmlformats.org/officeDocument/2006/relationships/tags" Target="../tags/tag26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89.xml"/><Relationship Id="rId8" Type="http://schemas.openxmlformats.org/officeDocument/2006/relationships/tags" Target="../tags/tag288.xml"/><Relationship Id="rId7" Type="http://schemas.openxmlformats.org/officeDocument/2006/relationships/tags" Target="../tags/tag287.xml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5" Type="http://schemas.openxmlformats.org/officeDocument/2006/relationships/tags" Target="../tags/tag305.xml"/><Relationship Id="rId24" Type="http://schemas.openxmlformats.org/officeDocument/2006/relationships/tags" Target="../tags/tag304.xml"/><Relationship Id="rId23" Type="http://schemas.openxmlformats.org/officeDocument/2006/relationships/tags" Target="../tags/tag303.xml"/><Relationship Id="rId22" Type="http://schemas.openxmlformats.org/officeDocument/2006/relationships/tags" Target="../tags/tag302.xml"/><Relationship Id="rId21" Type="http://schemas.openxmlformats.org/officeDocument/2006/relationships/tags" Target="../tags/tag301.xml"/><Relationship Id="rId20" Type="http://schemas.openxmlformats.org/officeDocument/2006/relationships/tags" Target="../tags/tag300.xml"/><Relationship Id="rId2" Type="http://schemas.openxmlformats.org/officeDocument/2006/relationships/tags" Target="../tags/tag282.xml"/><Relationship Id="rId19" Type="http://schemas.openxmlformats.org/officeDocument/2006/relationships/tags" Target="../tags/tag299.xml"/><Relationship Id="rId18" Type="http://schemas.openxmlformats.org/officeDocument/2006/relationships/tags" Target="../tags/tag298.xml"/><Relationship Id="rId17" Type="http://schemas.openxmlformats.org/officeDocument/2006/relationships/tags" Target="../tags/tag297.xml"/><Relationship Id="rId16" Type="http://schemas.openxmlformats.org/officeDocument/2006/relationships/tags" Target="../tags/tag296.xml"/><Relationship Id="rId15" Type="http://schemas.openxmlformats.org/officeDocument/2006/relationships/tags" Target="../tags/tag295.xml"/><Relationship Id="rId14" Type="http://schemas.openxmlformats.org/officeDocument/2006/relationships/tags" Target="../tags/tag294.xml"/><Relationship Id="rId13" Type="http://schemas.openxmlformats.org/officeDocument/2006/relationships/tags" Target="../tags/tag293.xml"/><Relationship Id="rId12" Type="http://schemas.openxmlformats.org/officeDocument/2006/relationships/tags" Target="../tags/tag292.xml"/><Relationship Id="rId11" Type="http://schemas.openxmlformats.org/officeDocument/2006/relationships/tags" Target="../tags/tag291.xml"/><Relationship Id="rId10" Type="http://schemas.openxmlformats.org/officeDocument/2006/relationships/tags" Target="../tags/tag290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313.xml"/><Relationship Id="rId8" Type="http://schemas.openxmlformats.org/officeDocument/2006/relationships/tags" Target="../tags/tag312.xml"/><Relationship Id="rId7" Type="http://schemas.openxmlformats.org/officeDocument/2006/relationships/tags" Target="../tags/tag311.xml"/><Relationship Id="rId6" Type="http://schemas.openxmlformats.org/officeDocument/2006/relationships/tags" Target="../tags/tag310.xml"/><Relationship Id="rId5" Type="http://schemas.openxmlformats.org/officeDocument/2006/relationships/tags" Target="../tags/tag309.xml"/><Relationship Id="rId4" Type="http://schemas.openxmlformats.org/officeDocument/2006/relationships/tags" Target="../tags/tag308.xml"/><Relationship Id="rId3" Type="http://schemas.openxmlformats.org/officeDocument/2006/relationships/tags" Target="../tags/tag307.xml"/><Relationship Id="rId2" Type="http://schemas.openxmlformats.org/officeDocument/2006/relationships/tags" Target="../tags/tag306.xml"/><Relationship Id="rId14" Type="http://schemas.openxmlformats.org/officeDocument/2006/relationships/tags" Target="../tags/tag318.xml"/><Relationship Id="rId13" Type="http://schemas.openxmlformats.org/officeDocument/2006/relationships/tags" Target="../tags/tag317.xml"/><Relationship Id="rId12" Type="http://schemas.openxmlformats.org/officeDocument/2006/relationships/tags" Target="../tags/tag316.xml"/><Relationship Id="rId11" Type="http://schemas.openxmlformats.org/officeDocument/2006/relationships/tags" Target="../tags/tag315.xml"/><Relationship Id="rId10" Type="http://schemas.openxmlformats.org/officeDocument/2006/relationships/tags" Target="../tags/tag314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8" Type="http://schemas.openxmlformats.org/officeDocument/2006/relationships/tags" Target="../tags/tag335.xml"/><Relationship Id="rId17" Type="http://schemas.openxmlformats.org/officeDocument/2006/relationships/tags" Target="../tags/tag334.xml"/><Relationship Id="rId16" Type="http://schemas.openxmlformats.org/officeDocument/2006/relationships/tags" Target="../tags/tag333.xml"/><Relationship Id="rId15" Type="http://schemas.openxmlformats.org/officeDocument/2006/relationships/tags" Target="../tags/tag332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tags" Target="../tags/tag342.xml"/><Relationship Id="rId7" Type="http://schemas.openxmlformats.org/officeDocument/2006/relationships/tags" Target="../tags/tag341.xml"/><Relationship Id="rId6" Type="http://schemas.openxmlformats.org/officeDocument/2006/relationships/tags" Target="../tags/tag340.xml"/><Relationship Id="rId5" Type="http://schemas.openxmlformats.org/officeDocument/2006/relationships/tags" Target="../tags/tag339.xml"/><Relationship Id="rId4" Type="http://schemas.openxmlformats.org/officeDocument/2006/relationships/tags" Target="../tags/tag338.xml"/><Relationship Id="rId3" Type="http://schemas.openxmlformats.org/officeDocument/2006/relationships/tags" Target="../tags/tag337.xml"/><Relationship Id="rId21" Type="http://schemas.openxmlformats.org/officeDocument/2006/relationships/tags" Target="../tags/tag355.xml"/><Relationship Id="rId20" Type="http://schemas.openxmlformats.org/officeDocument/2006/relationships/tags" Target="../tags/tag354.xml"/><Relationship Id="rId2" Type="http://schemas.openxmlformats.org/officeDocument/2006/relationships/tags" Target="../tags/tag336.xml"/><Relationship Id="rId19" Type="http://schemas.openxmlformats.org/officeDocument/2006/relationships/tags" Target="../tags/tag353.xml"/><Relationship Id="rId18" Type="http://schemas.openxmlformats.org/officeDocument/2006/relationships/tags" Target="../tags/tag352.xml"/><Relationship Id="rId17" Type="http://schemas.openxmlformats.org/officeDocument/2006/relationships/tags" Target="../tags/tag351.xml"/><Relationship Id="rId16" Type="http://schemas.openxmlformats.org/officeDocument/2006/relationships/tags" Target="../tags/tag350.xml"/><Relationship Id="rId15" Type="http://schemas.openxmlformats.org/officeDocument/2006/relationships/tags" Target="../tags/tag349.xml"/><Relationship Id="rId14" Type="http://schemas.openxmlformats.org/officeDocument/2006/relationships/tags" Target="../tags/tag348.xml"/><Relationship Id="rId13" Type="http://schemas.openxmlformats.org/officeDocument/2006/relationships/tags" Target="../tags/tag347.xml"/><Relationship Id="rId12" Type="http://schemas.openxmlformats.org/officeDocument/2006/relationships/tags" Target="../tags/tag346.xml"/><Relationship Id="rId11" Type="http://schemas.openxmlformats.org/officeDocument/2006/relationships/tags" Target="../tags/tag345.xml"/><Relationship Id="rId10" Type="http://schemas.openxmlformats.org/officeDocument/2006/relationships/tags" Target="../tags/tag344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7" Type="http://schemas.openxmlformats.org/officeDocument/2006/relationships/tags" Target="../tags/tag366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4" Type="http://schemas.openxmlformats.org/officeDocument/2006/relationships/tags" Target="../tags/tag363.xml"/><Relationship Id="rId3" Type="http://schemas.openxmlformats.org/officeDocument/2006/relationships/tags" Target="../tags/tag362.xml"/><Relationship Id="rId2" Type="http://schemas.openxmlformats.org/officeDocument/2006/relationships/tags" Target="../tags/tag36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7" Type="http://schemas.openxmlformats.org/officeDocument/2006/relationships/tags" Target="../tags/tag373.xml"/><Relationship Id="rId6" Type="http://schemas.openxmlformats.org/officeDocument/2006/relationships/tags" Target="../tags/tag372.xml"/><Relationship Id="rId5" Type="http://schemas.openxmlformats.org/officeDocument/2006/relationships/tags" Target="../tags/tag371.xml"/><Relationship Id="rId4" Type="http://schemas.openxmlformats.org/officeDocument/2006/relationships/tags" Target="../tags/tag370.xml"/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tags" Target="../tags/tag374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tags" Target="../tags/tag385.xml"/><Relationship Id="rId4" Type="http://schemas.openxmlformats.org/officeDocument/2006/relationships/tags" Target="../tags/tag384.xml"/><Relationship Id="rId3" Type="http://schemas.openxmlformats.org/officeDocument/2006/relationships/tags" Target="../tags/tag383.xml"/><Relationship Id="rId2" Type="http://schemas.openxmlformats.org/officeDocument/2006/relationships/tags" Target="../tags/tag382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tags" Target="../tags/tag388.xml"/><Relationship Id="rId3" Type="http://schemas.openxmlformats.org/officeDocument/2006/relationships/tags" Target="../tags/tag387.xml"/><Relationship Id="rId2" Type="http://schemas.openxmlformats.org/officeDocument/2006/relationships/tags" Target="../tags/tag386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392.xml"/><Relationship Id="rId4" Type="http://schemas.openxmlformats.org/officeDocument/2006/relationships/tags" Target="../tags/tag391.xml"/><Relationship Id="rId3" Type="http://schemas.openxmlformats.org/officeDocument/2006/relationships/tags" Target="../tags/tag390.xml"/><Relationship Id="rId2" Type="http://schemas.openxmlformats.org/officeDocument/2006/relationships/tags" Target="../tags/tag389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6" Type="http://schemas.openxmlformats.org/officeDocument/2006/relationships/tags" Target="../tags/tag397.xml"/><Relationship Id="rId5" Type="http://schemas.openxmlformats.org/officeDocument/2006/relationships/tags" Target="../tags/tag396.xml"/><Relationship Id="rId4" Type="http://schemas.openxmlformats.org/officeDocument/2006/relationships/tags" Target="../tags/tag395.xml"/><Relationship Id="rId3" Type="http://schemas.openxmlformats.org/officeDocument/2006/relationships/tags" Target="../tags/tag394.xml"/><Relationship Id="rId2" Type="http://schemas.openxmlformats.org/officeDocument/2006/relationships/tags" Target="../tags/tag393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412.xml"/><Relationship Id="rId8" Type="http://schemas.openxmlformats.org/officeDocument/2006/relationships/tags" Target="../tags/tag411.xml"/><Relationship Id="rId7" Type="http://schemas.openxmlformats.org/officeDocument/2006/relationships/tags" Target="../tags/tag410.xml"/><Relationship Id="rId6" Type="http://schemas.openxmlformats.org/officeDocument/2006/relationships/tags" Target="../tags/tag409.xml"/><Relationship Id="rId5" Type="http://schemas.openxmlformats.org/officeDocument/2006/relationships/tags" Target="../tags/tag408.xml"/><Relationship Id="rId4" Type="http://schemas.openxmlformats.org/officeDocument/2006/relationships/tags" Target="../tags/tag407.xml"/><Relationship Id="rId3" Type="http://schemas.openxmlformats.org/officeDocument/2006/relationships/tags" Target="../tags/tag406.xml"/><Relationship Id="rId2" Type="http://schemas.openxmlformats.org/officeDocument/2006/relationships/tags" Target="../tags/tag405.xml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tags" Target="../tags/tag417.xml"/><Relationship Id="rId5" Type="http://schemas.openxmlformats.org/officeDocument/2006/relationships/tags" Target="../tags/tag416.xml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" Type="http://schemas.openxmlformats.org/officeDocument/2006/relationships/tags" Target="../tags/tag413.xml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427.xml"/><Relationship Id="rId8" Type="http://schemas.openxmlformats.org/officeDocument/2006/relationships/tags" Target="../tags/tag426.xml"/><Relationship Id="rId7" Type="http://schemas.openxmlformats.org/officeDocument/2006/relationships/tags" Target="../tags/tag425.xml"/><Relationship Id="rId6" Type="http://schemas.openxmlformats.org/officeDocument/2006/relationships/tags" Target="../tags/tag424.xml"/><Relationship Id="rId5" Type="http://schemas.openxmlformats.org/officeDocument/2006/relationships/tags" Target="../tags/tag423.xml"/><Relationship Id="rId4" Type="http://schemas.openxmlformats.org/officeDocument/2006/relationships/tags" Target="../tags/tag422.xml"/><Relationship Id="rId3" Type="http://schemas.openxmlformats.org/officeDocument/2006/relationships/tags" Target="../tags/tag421.xml"/><Relationship Id="rId2" Type="http://schemas.openxmlformats.org/officeDocument/2006/relationships/tags" Target="../tags/tag420.xml"/><Relationship Id="rId18" Type="http://schemas.openxmlformats.org/officeDocument/2006/relationships/tags" Target="../tags/tag436.xml"/><Relationship Id="rId17" Type="http://schemas.openxmlformats.org/officeDocument/2006/relationships/tags" Target="../tags/tag435.xml"/><Relationship Id="rId16" Type="http://schemas.openxmlformats.org/officeDocument/2006/relationships/tags" Target="../tags/tag434.xml"/><Relationship Id="rId15" Type="http://schemas.openxmlformats.org/officeDocument/2006/relationships/tags" Target="../tags/tag433.xml"/><Relationship Id="rId14" Type="http://schemas.openxmlformats.org/officeDocument/2006/relationships/tags" Target="../tags/tag432.xml"/><Relationship Id="rId13" Type="http://schemas.openxmlformats.org/officeDocument/2006/relationships/tags" Target="../tags/tag431.xml"/><Relationship Id="rId12" Type="http://schemas.openxmlformats.org/officeDocument/2006/relationships/tags" Target="../tags/tag430.xml"/><Relationship Id="rId11" Type="http://schemas.openxmlformats.org/officeDocument/2006/relationships/tags" Target="../tags/tag429.xml"/><Relationship Id="rId10" Type="http://schemas.openxmlformats.org/officeDocument/2006/relationships/tags" Target="../tags/tag428.xml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2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3403600"/>
            <a:ext cx="10972800" cy="2844800"/>
          </a:xfrm>
          <a:custGeom>
            <a:avLst/>
            <a:gdLst>
              <a:gd name="connisteX0" fmla="*/ 0 w 10972800"/>
              <a:gd name="connsiteY0" fmla="*/ 203200 h 2844800"/>
              <a:gd name="connisteX1" fmla="*/ 203200 w 10972800"/>
              <a:gd name="connsiteY1" fmla="*/ 0 h 2844800"/>
              <a:gd name="connisteX2" fmla="*/ 10769600 w 10972800"/>
              <a:gd name="connsiteY2" fmla="*/ 0 h 2844800"/>
              <a:gd name="connisteX3" fmla="*/ 10972800 w 10972800"/>
              <a:gd name="connsiteY3" fmla="*/ 203200 h 2844800"/>
              <a:gd name="connisteX4" fmla="*/ 10972800 w 10972800"/>
              <a:gd name="connsiteY4" fmla="*/ 2641600 h 2844800"/>
              <a:gd name="connisteX5" fmla="*/ 10769600 w 10972800"/>
              <a:gd name="connsiteY5" fmla="*/ 2844800 h 2844800"/>
              <a:gd name="connisteX6" fmla="*/ 203200 w 10972800"/>
              <a:gd name="connsiteY6" fmla="*/ 2844800 h 2844800"/>
              <a:gd name="connisteX7" fmla="*/ 0 w 10972800"/>
              <a:gd name="connsiteY7" fmla="*/ 2641600 h 2844800"/>
              <a:gd name="connisteX8" fmla="*/ 0 w 10972800"/>
              <a:gd name="connsiteY8" fmla="*/ 203200 h 2844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844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641600"/>
                </a:lnTo>
                <a:cubicBezTo>
                  <a:pt x="10972800" y="2753824"/>
                  <a:pt x="10881824" y="2844800"/>
                  <a:pt x="10769600" y="2844800"/>
                </a:cubicBezTo>
                <a:lnTo>
                  <a:pt x="203200" y="2844800"/>
                </a:lnTo>
                <a:cubicBezTo>
                  <a:pt x="90976" y="2844800"/>
                  <a:pt x="0" y="2753824"/>
                  <a:pt x="0" y="2641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46482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48006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48006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8420100" y="609600"/>
            <a:ext cx="50800" cy="2336800"/>
          </a:xfrm>
          <a:custGeom>
            <a:avLst/>
            <a:gdLst>
              <a:gd name="connisteX0" fmla="*/ 0 w 50800"/>
              <a:gd name="connsiteY0" fmla="*/ 25400 h 2336800"/>
              <a:gd name="connisteX1" fmla="*/ 25400 w 50800"/>
              <a:gd name="connsiteY1" fmla="*/ 0 h 2336800"/>
              <a:gd name="connisteX2" fmla="*/ 25400 w 50800"/>
              <a:gd name="connsiteY2" fmla="*/ 0 h 2336800"/>
              <a:gd name="connisteX3" fmla="*/ 50800 w 50800"/>
              <a:gd name="connsiteY3" fmla="*/ 25400 h 2336800"/>
              <a:gd name="connisteX4" fmla="*/ 50800 w 50800"/>
              <a:gd name="connsiteY4" fmla="*/ 2311400 h 2336800"/>
              <a:gd name="connisteX5" fmla="*/ 25400 w 50800"/>
              <a:gd name="connsiteY5" fmla="*/ 2336800 h 2336800"/>
              <a:gd name="connisteX6" fmla="*/ 25400 w 50800"/>
              <a:gd name="connsiteY6" fmla="*/ 2336800 h 2336800"/>
              <a:gd name="connisteX7" fmla="*/ 0 w 50800"/>
              <a:gd name="connsiteY7" fmla="*/ 2311400 h 2336800"/>
              <a:gd name="connisteX8" fmla="*/ 0 w 50800"/>
              <a:gd name="connsiteY8" fmla="*/ 25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3368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311400"/>
                </a:lnTo>
                <a:cubicBezTo>
                  <a:pt x="50800" y="2325428"/>
                  <a:pt x="39428" y="2336800"/>
                  <a:pt x="25400" y="2336800"/>
                </a:cubicBezTo>
                <a:lnTo>
                  <a:pt x="25400" y="2336800"/>
                </a:lnTo>
                <a:cubicBezTo>
                  <a:pt x="11372" y="2336800"/>
                  <a:pt x="0" y="2325428"/>
                  <a:pt x="0" y="23114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572500" y="609600"/>
            <a:ext cx="30099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572500" y="1117600"/>
            <a:ext cx="30099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9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17780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19621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6096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6096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56388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58229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4704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44704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9499600" y="2133600"/>
            <a:ext cx="914400" cy="914400"/>
          </a:xfrm>
          <a:custGeom>
            <a:avLst/>
            <a:gdLst>
              <a:gd name="connisteX0" fmla="*/ 0 w 914400"/>
              <a:gd name="connsiteY0" fmla="*/ 203200 h 914400"/>
              <a:gd name="connisteX1" fmla="*/ 203200 w 914400"/>
              <a:gd name="connsiteY1" fmla="*/ 0 h 914400"/>
              <a:gd name="connisteX2" fmla="*/ 711200 w 914400"/>
              <a:gd name="connsiteY2" fmla="*/ 0 h 914400"/>
              <a:gd name="connisteX3" fmla="*/ 914400 w 914400"/>
              <a:gd name="connsiteY3" fmla="*/ 203200 h 914400"/>
              <a:gd name="connisteX4" fmla="*/ 914400 w 914400"/>
              <a:gd name="connsiteY4" fmla="*/ 711200 h 914400"/>
              <a:gd name="connisteX5" fmla="*/ 711200 w 914400"/>
              <a:gd name="connsiteY5" fmla="*/ 914400 h 914400"/>
              <a:gd name="connisteX6" fmla="*/ 203200 w 914400"/>
              <a:gd name="connsiteY6" fmla="*/ 914400 h 914400"/>
              <a:gd name="connisteX7" fmla="*/ 0 w 914400"/>
              <a:gd name="connsiteY7" fmla="*/ 711200 h 914400"/>
              <a:gd name="connisteX8" fmla="*/ 0 w 914400"/>
              <a:gd name="connsiteY8" fmla="*/ 203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711200" y="0"/>
                </a:lnTo>
                <a:cubicBezTo>
                  <a:pt x="823424" y="0"/>
                  <a:pt x="914400" y="90976"/>
                  <a:pt x="914400" y="203200"/>
                </a:cubicBezTo>
                <a:lnTo>
                  <a:pt x="914400" y="711200"/>
                </a:lnTo>
                <a:cubicBezTo>
                  <a:pt x="914400" y="823424"/>
                  <a:pt x="823424" y="914400"/>
                  <a:pt x="711200" y="914400"/>
                </a:cubicBezTo>
                <a:lnTo>
                  <a:pt x="203200" y="914400"/>
                </a:lnTo>
                <a:cubicBezTo>
                  <a:pt x="90976" y="914400"/>
                  <a:pt x="0" y="823424"/>
                  <a:pt x="0" y="71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9683750" y="2362200"/>
            <a:ext cx="546100" cy="4572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331200" y="33020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331200" y="3810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48_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9144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6736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203200 h 4724400"/>
              <a:gd name="connisteX1" fmla="*/ 203200 w 3454400"/>
              <a:gd name="connsiteY1" fmla="*/ 0 h 4724400"/>
              <a:gd name="connisteX2" fmla="*/ 3251200 w 3454400"/>
              <a:gd name="connsiteY2" fmla="*/ 0 h 4724400"/>
              <a:gd name="connisteX3" fmla="*/ 3454400 w 3454400"/>
              <a:gd name="connsiteY3" fmla="*/ 203200 h 4724400"/>
              <a:gd name="connisteX4" fmla="*/ 3454400 w 3454400"/>
              <a:gd name="connsiteY4" fmla="*/ 4521200 h 4724400"/>
              <a:gd name="connisteX5" fmla="*/ 3251200 w 3454400"/>
              <a:gd name="connsiteY5" fmla="*/ 4724400 h 4724400"/>
              <a:gd name="connisteX6" fmla="*/ 203200 w 3454400"/>
              <a:gd name="connsiteY6" fmla="*/ 4724400 h 4724400"/>
              <a:gd name="connisteX7" fmla="*/ 0 w 3454400"/>
              <a:gd name="connsiteY7" fmla="*/ 4521200 h 4724400"/>
              <a:gd name="connisteX8" fmla="*/ 0 w 3454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4521200"/>
                </a:lnTo>
                <a:cubicBezTo>
                  <a:pt x="3454400" y="4633424"/>
                  <a:pt x="3363424" y="4724400"/>
                  <a:pt x="3251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432800" y="1828800"/>
            <a:ext cx="2844800" cy="1625600"/>
          </a:xfr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6576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9_1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3" hasCustomPrompt="1"/>
            <p:custDataLst>
              <p:tags r:id="rId7"/>
            </p:custDataLst>
          </p:nvPr>
        </p:nvSpPr>
        <p:spPr>
          <a:xfrm>
            <a:off x="6096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4704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46228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46228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8331200" y="15240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8483600" y="1524000"/>
            <a:ext cx="309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8483600" y="2032000"/>
            <a:ext cx="3098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251200"/>
            <a:ext cx="3454400" cy="2997200"/>
          </a:xfrm>
          <a:custGeom>
            <a:avLst/>
            <a:gdLst>
              <a:gd name="connisteX0" fmla="*/ 0 w 3454400"/>
              <a:gd name="connsiteY0" fmla="*/ 0 h 2997200"/>
              <a:gd name="connisteX1" fmla="*/ 3454400 w 3454400"/>
              <a:gd name="connsiteY1" fmla="*/ 0 h 2997200"/>
              <a:gd name="connisteX2" fmla="*/ 3454400 w 3454400"/>
              <a:gd name="connsiteY2" fmla="*/ 2794000 h 2997200"/>
              <a:gd name="connisteX3" fmla="*/ 3251200 w 3454400"/>
              <a:gd name="connsiteY3" fmla="*/ 2997200 h 2997200"/>
              <a:gd name="connisteX4" fmla="*/ 203200 w 3454400"/>
              <a:gd name="connsiteY4" fmla="*/ 2997200 h 2997200"/>
              <a:gd name="connisteX5" fmla="*/ 0 w 3454400"/>
              <a:gd name="connsiteY5" fmla="*/ 2794000 h 2997200"/>
              <a:gd name="connisteX6" fmla="*/ 0 w 3454400"/>
              <a:gd name="connsiteY6" fmla="*/ 0 h 299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2997200">
                <a:moveTo>
                  <a:pt x="0" y="0"/>
                </a:moveTo>
                <a:lnTo>
                  <a:pt x="3454400" y="0"/>
                </a:lnTo>
                <a:lnTo>
                  <a:pt x="3454400" y="2794000"/>
                </a:lnTo>
                <a:cubicBezTo>
                  <a:pt x="3454400" y="2906224"/>
                  <a:pt x="3363424" y="2997200"/>
                  <a:pt x="3251200" y="2997200"/>
                </a:cubicBezTo>
                <a:lnTo>
                  <a:pt x="203200" y="2997200"/>
                </a:lnTo>
                <a:cubicBezTo>
                  <a:pt x="90976" y="2997200"/>
                  <a:pt x="0" y="2906224"/>
                  <a:pt x="0" y="2794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5560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1148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5" hasCustomPrompt="1"/>
            <p:custDataLst>
              <p:tags r:id="rId7"/>
            </p:custDataLst>
          </p:nvPr>
        </p:nvSpPr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387600" y="1765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387600" y="22733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7" hasCustomPrompt="1"/>
            <p:custDataLst>
              <p:tags r:id="rId11"/>
            </p:custDataLst>
          </p:nvPr>
        </p:nvSpPr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8026400" y="17653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8026400" y="22733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8" hasCustomPrompt="1"/>
            <p:custDataLst>
              <p:tags r:id="rId14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9" hasCustomPrompt="1"/>
            <p:custDataLst>
              <p:tags r:id="rId15"/>
            </p:custDataLst>
          </p:nvPr>
        </p:nvSpPr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2387600" y="42799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2387600" y="47879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0" hasCustomPrompt="1"/>
            <p:custDataLst>
              <p:tags r:id="rId18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1" hasCustomPrompt="1"/>
            <p:custDataLst>
              <p:tags r:id="rId19"/>
            </p:custDataLst>
          </p:nvPr>
        </p:nvSpPr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8026400" y="4279900"/>
            <a:ext cx="32512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8026400" y="4787900"/>
            <a:ext cx="325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4_2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33528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33528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8991600" y="15875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8991600" y="21463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33528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33528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62484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8991600" y="4102100"/>
            <a:ext cx="2590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8991600" y="4660900"/>
            <a:ext cx="2590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内容占位符 14"/>
          <p:cNvSpPr>
            <a:spLocks noGrp="1"/>
          </p:cNvSpPr>
          <p:nvPr>
            <p:ph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4290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4290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内容占位符 17"/>
          <p:cNvSpPr>
            <a:spLocks noGrp="1"/>
          </p:cNvSpPr>
          <p:nvPr>
            <p:ph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2484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2484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内容占位符 20"/>
          <p:cNvSpPr>
            <a:spLocks noGrp="1"/>
          </p:cNvSpPr>
          <p:nvPr>
            <p:ph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0678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0678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36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6"/>
            </p:custDataLst>
          </p:nvPr>
        </p:nvSpPr>
        <p:spPr>
          <a:xfrm>
            <a:off x="609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9" hasCustomPrompt="1"/>
            <p:custDataLst>
              <p:tags r:id="rId10"/>
            </p:custDataLst>
          </p:nvPr>
        </p:nvSpPr>
        <p:spPr>
          <a:xfrm>
            <a:off x="6324600" y="19812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96050" y="21844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609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781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6496050" y="4318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5" hasCustomPrompt="1"/>
            <p:custDataLst>
              <p:tags r:id="rId20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6" hasCustomPrompt="1"/>
            <p:custDataLst>
              <p:tags r:id="rId21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3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5052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5052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4008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4008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296400" y="3860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296400" y="4419600"/>
            <a:ext cx="2286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图中标下内-装饰上-默认位置-并列-51_41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32258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400800" y="4216400"/>
            <a:ext cx="50800" cy="2032000"/>
          </a:xfrm>
          <a:custGeom>
            <a:avLst/>
            <a:gdLst>
              <a:gd name="connisteX0" fmla="*/ 0 w 50800"/>
              <a:gd name="connsiteY0" fmla="*/ 25400 h 2032000"/>
              <a:gd name="connisteX1" fmla="*/ 25400 w 50800"/>
              <a:gd name="connsiteY1" fmla="*/ 0 h 2032000"/>
              <a:gd name="connisteX2" fmla="*/ 25400 w 50800"/>
              <a:gd name="connsiteY2" fmla="*/ 0 h 2032000"/>
              <a:gd name="connisteX3" fmla="*/ 50800 w 50800"/>
              <a:gd name="connsiteY3" fmla="*/ 25400 h 2032000"/>
              <a:gd name="connisteX4" fmla="*/ 50800 w 50800"/>
              <a:gd name="connsiteY4" fmla="*/ 2006600 h 2032000"/>
              <a:gd name="connisteX5" fmla="*/ 25400 w 50800"/>
              <a:gd name="connsiteY5" fmla="*/ 2032000 h 2032000"/>
              <a:gd name="connisteX6" fmla="*/ 25400 w 50800"/>
              <a:gd name="connsiteY6" fmla="*/ 2032000 h 2032000"/>
              <a:gd name="connisteX7" fmla="*/ 0 w 50800"/>
              <a:gd name="connsiteY7" fmla="*/ 2006600 h 2032000"/>
              <a:gd name="connisteX8" fmla="*/ 0 w 50800"/>
              <a:gd name="connsiteY8" fmla="*/ 254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20320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2006600"/>
                </a:lnTo>
                <a:cubicBezTo>
                  <a:pt x="50800" y="2020628"/>
                  <a:pt x="39428" y="2032000"/>
                  <a:pt x="25400" y="2032000"/>
                </a:cubicBezTo>
                <a:lnTo>
                  <a:pt x="25400" y="2032000"/>
                </a:lnTo>
                <a:cubicBezTo>
                  <a:pt x="11372" y="2032000"/>
                  <a:pt x="0" y="2020628"/>
                  <a:pt x="0" y="20066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6553200" y="42164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6553200" y="4724400"/>
            <a:ext cx="5029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8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1574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1574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343650" y="20574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7289800" y="19812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7289800" y="24384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8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574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574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6343650" y="4191000"/>
            <a:ext cx="723900" cy="609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6"/>
            </p:custDataLst>
          </p:nvPr>
        </p:nvSpPr>
        <p:spPr>
          <a:xfrm>
            <a:off x="7289800" y="4114800"/>
            <a:ext cx="4292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6" hasCustomPrompt="1"/>
            <p:custDataLst>
              <p:tags r:id="rId17"/>
            </p:custDataLst>
          </p:nvPr>
        </p:nvSpPr>
        <p:spPr>
          <a:xfrm>
            <a:off x="7289800" y="4572000"/>
            <a:ext cx="42926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556000"/>
            <a:ext cx="5334000" cy="2692400"/>
          </a:xfrm>
          <a:custGeom>
            <a:avLst/>
            <a:gdLst>
              <a:gd name="connisteX0" fmla="*/ 0 w 5334000"/>
              <a:gd name="connsiteY0" fmla="*/ 0 h 2692400"/>
              <a:gd name="connisteX1" fmla="*/ 5334000 w 5334000"/>
              <a:gd name="connsiteY1" fmla="*/ 0 h 2692400"/>
              <a:gd name="connisteX2" fmla="*/ 5334000 w 5334000"/>
              <a:gd name="connsiteY2" fmla="*/ 2489200 h 2692400"/>
              <a:gd name="connisteX3" fmla="*/ 5130800 w 5334000"/>
              <a:gd name="connsiteY3" fmla="*/ 2692400 h 2692400"/>
              <a:gd name="connisteX4" fmla="*/ 203200 w 5334000"/>
              <a:gd name="connsiteY4" fmla="*/ 2692400 h 2692400"/>
              <a:gd name="connisteX5" fmla="*/ 0 w 5334000"/>
              <a:gd name="connsiteY5" fmla="*/ 2489200 h 2692400"/>
              <a:gd name="connisteX6" fmla="*/ 0 w 53340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92400">
                <a:moveTo>
                  <a:pt x="0" y="0"/>
                </a:moveTo>
                <a:lnTo>
                  <a:pt x="5334000" y="0"/>
                </a:lnTo>
                <a:lnTo>
                  <a:pt x="5334000" y="2489200"/>
                </a:lnTo>
                <a:cubicBezTo>
                  <a:pt x="5334000" y="2601424"/>
                  <a:pt x="5243024" y="2692400"/>
                  <a:pt x="51308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032000"/>
          </a:xfrm>
          <a:custGeom>
            <a:avLst/>
            <a:gdLst>
              <a:gd name="connisteX0" fmla="*/ 0 w 5334000"/>
              <a:gd name="connsiteY0" fmla="*/ 203200 h 2032000"/>
              <a:gd name="connisteX1" fmla="*/ 203200 w 5334000"/>
              <a:gd name="connsiteY1" fmla="*/ 0 h 2032000"/>
              <a:gd name="connisteX2" fmla="*/ 5130800 w 5334000"/>
              <a:gd name="connsiteY2" fmla="*/ 0 h 2032000"/>
              <a:gd name="connisteX3" fmla="*/ 5334000 w 5334000"/>
              <a:gd name="connsiteY3" fmla="*/ 203200 h 2032000"/>
              <a:gd name="connisteX4" fmla="*/ 5334000 w 5334000"/>
              <a:gd name="connsiteY4" fmla="*/ 2032000 h 2032000"/>
              <a:gd name="connisteX5" fmla="*/ 0 w 5334000"/>
              <a:gd name="connsiteY5" fmla="*/ 2032000 h 2032000"/>
              <a:gd name="connisteX6" fmla="*/ 0 w 53340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37592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216400"/>
            <a:ext cx="47244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35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图片占位符 12"/>
          <p:cNvSpPr>
            <a:spLocks noGrp="1"/>
          </p:cNvSpPr>
          <p:nvPr>
            <p:ph type="pic" idx="16394" hasCustomPrompt="1"/>
            <p:custDataLst>
              <p:tags r:id="rId7"/>
            </p:custDataLst>
          </p:nvPr>
        </p:nvSpPr>
        <p:spPr>
          <a:xfrm>
            <a:off x="751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422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422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6324600" y="16764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图片占位符 16"/>
          <p:cNvSpPr>
            <a:spLocks noGrp="1"/>
          </p:cNvSpPr>
          <p:nvPr>
            <p:ph type="pic" idx="16396" hasCustomPrompt="1"/>
            <p:custDataLst>
              <p:tags r:id="rId11"/>
            </p:custDataLst>
          </p:nvPr>
        </p:nvSpPr>
        <p:spPr>
          <a:xfrm>
            <a:off x="6466840" y="18186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7137400" y="16764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7137400" y="21336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609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图片占位符 20"/>
          <p:cNvSpPr>
            <a:spLocks noGrp="1"/>
          </p:cNvSpPr>
          <p:nvPr>
            <p:ph type="pic" idx="16398" hasCustomPrompt="1"/>
            <p:custDataLst>
              <p:tags r:id="rId15"/>
            </p:custDataLst>
          </p:nvPr>
        </p:nvSpPr>
        <p:spPr>
          <a:xfrm>
            <a:off x="751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422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422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1" hasCustomPrompt="1"/>
            <p:custDataLst>
              <p:tags r:id="rId18"/>
            </p:custDataLst>
          </p:nvPr>
        </p:nvSpPr>
        <p:spPr>
          <a:xfrm>
            <a:off x="6324600" y="4114800"/>
            <a:ext cx="609600" cy="609600"/>
          </a:xfrm>
          <a:custGeom>
            <a:avLst/>
            <a:gdLst>
              <a:gd name="connisteX0" fmla="*/ 0 w 609600"/>
              <a:gd name="connsiteY0" fmla="*/ 304800 h 609600"/>
              <a:gd name="connisteX1" fmla="*/ 304800 w 609600"/>
              <a:gd name="connsiteY1" fmla="*/ 0 h 609600"/>
              <a:gd name="connisteX2" fmla="*/ 304800 w 609600"/>
              <a:gd name="connsiteY2" fmla="*/ 0 h 609600"/>
              <a:gd name="connisteX3" fmla="*/ 609600 w 609600"/>
              <a:gd name="connsiteY3" fmla="*/ 304800 h 609600"/>
              <a:gd name="connisteX4" fmla="*/ 609600 w 609600"/>
              <a:gd name="connsiteY4" fmla="*/ 304800 h 609600"/>
              <a:gd name="connisteX5" fmla="*/ 304800 w 609600"/>
              <a:gd name="connsiteY5" fmla="*/ 609600 h 609600"/>
              <a:gd name="connisteX6" fmla="*/ 304800 w 609600"/>
              <a:gd name="connsiteY6" fmla="*/ 609600 h 609600"/>
              <a:gd name="connisteX7" fmla="*/ 0 w 609600"/>
              <a:gd name="connsiteY7" fmla="*/ 304800 h 609600"/>
              <a:gd name="connisteX8" fmla="*/ 0 w 609600"/>
              <a:gd name="connsiteY8" fmla="*/ 3048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304800"/>
                </a:moveTo>
                <a:cubicBezTo>
                  <a:pt x="0" y="136464"/>
                  <a:pt x="136464" y="0"/>
                  <a:pt x="304800" y="0"/>
                </a:cubicBezTo>
                <a:lnTo>
                  <a:pt x="304800" y="0"/>
                </a:lnTo>
                <a:cubicBezTo>
                  <a:pt x="473136" y="0"/>
                  <a:pt x="609600" y="136464"/>
                  <a:pt x="609600" y="304800"/>
                </a:cubicBezTo>
                <a:lnTo>
                  <a:pt x="609600" y="304800"/>
                </a:lnTo>
                <a:cubicBezTo>
                  <a:pt x="609600" y="473136"/>
                  <a:pt x="473136" y="609600"/>
                  <a:pt x="304800" y="609600"/>
                </a:cubicBezTo>
                <a:lnTo>
                  <a:pt x="304800" y="609600"/>
                </a:lnTo>
                <a:cubicBezTo>
                  <a:pt x="136464" y="609600"/>
                  <a:pt x="0" y="473136"/>
                  <a:pt x="0" y="304800"/>
                </a:cubicBezTo>
                <a:lnTo>
                  <a:pt x="0" y="3048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图片占位符 24"/>
          <p:cNvSpPr>
            <a:spLocks noGrp="1"/>
          </p:cNvSpPr>
          <p:nvPr>
            <p:ph type="pic" idx="16400" hasCustomPrompt="1"/>
            <p:custDataLst>
              <p:tags r:id="rId19"/>
            </p:custDataLst>
          </p:nvPr>
        </p:nvSpPr>
        <p:spPr>
          <a:xfrm>
            <a:off x="6466840" y="4257040"/>
            <a:ext cx="325120" cy="32512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2" hasCustomPrompt="1"/>
            <p:custDataLst>
              <p:tags r:id="rId20"/>
            </p:custDataLst>
          </p:nvPr>
        </p:nvSpPr>
        <p:spPr>
          <a:xfrm>
            <a:off x="7137400" y="4114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3" hasCustomPrompt="1"/>
            <p:custDataLst>
              <p:tags r:id="rId21"/>
            </p:custDataLst>
          </p:nvPr>
        </p:nvSpPr>
        <p:spPr>
          <a:xfrm>
            <a:off x="7137400" y="4572000"/>
            <a:ext cx="4445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9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5257800" y="533400"/>
            <a:ext cx="48768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内容占位符 11"/>
          <p:cNvSpPr>
            <a:spLocks noGrp="1"/>
          </p:cNvSpPr>
          <p:nvPr>
            <p:ph idx="16394" hasCustomPrompt="1"/>
            <p:custDataLst>
              <p:tags r:id="rId6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5" hasCustomPrompt="1"/>
            <p:custDataLst>
              <p:tags r:id="rId7"/>
            </p:custDataLst>
          </p:nvPr>
        </p:nvSpPr>
        <p:spPr>
          <a:xfrm>
            <a:off x="52578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5410200" y="25400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410200" y="30480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6" hasCustomPrompt="1"/>
            <p:custDataLst>
              <p:tags r:id="rId10"/>
            </p:custDataLst>
          </p:nvPr>
        </p:nvSpPr>
        <p:spPr>
          <a:xfrm>
            <a:off x="8648700" y="25400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8801100" y="25400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8801100" y="30480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7" hasCustomPrompt="1"/>
            <p:custDataLst>
              <p:tags r:id="rId13"/>
            </p:custDataLst>
          </p:nvPr>
        </p:nvSpPr>
        <p:spPr>
          <a:xfrm>
            <a:off x="52578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4"/>
            </p:custDataLst>
          </p:nvPr>
        </p:nvSpPr>
        <p:spPr>
          <a:xfrm>
            <a:off x="54102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410200" y="49276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398" hasCustomPrompt="1"/>
            <p:custDataLst>
              <p:tags r:id="rId16"/>
            </p:custDataLst>
          </p:nvPr>
        </p:nvSpPr>
        <p:spPr>
          <a:xfrm>
            <a:off x="8648700" y="4419600"/>
            <a:ext cx="50800" cy="1422400"/>
          </a:xfrm>
          <a:custGeom>
            <a:avLst/>
            <a:gdLst>
              <a:gd name="connisteX0" fmla="*/ 0 w 50800"/>
              <a:gd name="connsiteY0" fmla="*/ 25400 h 1422400"/>
              <a:gd name="connisteX1" fmla="*/ 25400 w 50800"/>
              <a:gd name="connsiteY1" fmla="*/ 0 h 1422400"/>
              <a:gd name="connisteX2" fmla="*/ 25400 w 50800"/>
              <a:gd name="connsiteY2" fmla="*/ 0 h 1422400"/>
              <a:gd name="connisteX3" fmla="*/ 50800 w 50800"/>
              <a:gd name="connsiteY3" fmla="*/ 25400 h 1422400"/>
              <a:gd name="connisteX4" fmla="*/ 50800 w 50800"/>
              <a:gd name="connsiteY4" fmla="*/ 1397000 h 1422400"/>
              <a:gd name="connisteX5" fmla="*/ 25400 w 50800"/>
              <a:gd name="connsiteY5" fmla="*/ 1422400 h 1422400"/>
              <a:gd name="connisteX6" fmla="*/ 25400 w 50800"/>
              <a:gd name="connsiteY6" fmla="*/ 1422400 h 1422400"/>
              <a:gd name="connisteX7" fmla="*/ 0 w 50800"/>
              <a:gd name="connsiteY7" fmla="*/ 1397000 h 1422400"/>
              <a:gd name="connisteX8" fmla="*/ 0 w 50800"/>
              <a:gd name="connsiteY8" fmla="*/ 2540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14224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1397000"/>
                </a:lnTo>
                <a:cubicBezTo>
                  <a:pt x="50800" y="1411028"/>
                  <a:pt x="39428" y="1422400"/>
                  <a:pt x="25400" y="1422400"/>
                </a:cubicBezTo>
                <a:lnTo>
                  <a:pt x="25400" y="1422400"/>
                </a:lnTo>
                <a:cubicBezTo>
                  <a:pt x="11372" y="1422400"/>
                  <a:pt x="0" y="1411028"/>
                  <a:pt x="0" y="13970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8801100" y="44196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8801100" y="4927600"/>
            <a:ext cx="27813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4_1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idx="16392" hasCustomPrompt="1"/>
            <p:custDataLst>
              <p:tags r:id="rId6"/>
            </p:custDataLst>
          </p:nvPr>
        </p:nvSpPr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096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096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图片占位符 14"/>
          <p:cNvSpPr>
            <a:spLocks noGrp="1"/>
          </p:cNvSpPr>
          <p:nvPr>
            <p:ph type="pic" idx="16393" hasCustomPrompt="1"/>
            <p:custDataLst>
              <p:tags r:id="rId9"/>
            </p:custDataLst>
          </p:nvPr>
        </p:nvSpPr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44704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4704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图片占位符 17"/>
          <p:cNvSpPr>
            <a:spLocks noGrp="1"/>
          </p:cNvSpPr>
          <p:nvPr>
            <p:ph type="pic" idx="16394" hasCustomPrompt="1"/>
            <p:custDataLst>
              <p:tags r:id="rId12"/>
            </p:custDataLst>
          </p:nvPr>
        </p:nvSpPr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8331200" y="3632200"/>
            <a:ext cx="325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331200" y="4191000"/>
            <a:ext cx="3251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4_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3429000" cy="548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4648200" y="609600"/>
            <a:ext cx="6934200" cy="5638800"/>
          </a:xfrm>
          <a:custGeom>
            <a:avLst/>
            <a:gdLst>
              <a:gd name="connisteX0" fmla="*/ 0 w 6934200"/>
              <a:gd name="connsiteY0" fmla="*/ 203200 h 5638800"/>
              <a:gd name="connisteX1" fmla="*/ 203200 w 6934200"/>
              <a:gd name="connsiteY1" fmla="*/ 0 h 5638800"/>
              <a:gd name="connisteX2" fmla="*/ 6731000 w 6934200"/>
              <a:gd name="connsiteY2" fmla="*/ 0 h 5638800"/>
              <a:gd name="connisteX3" fmla="*/ 6934200 w 6934200"/>
              <a:gd name="connsiteY3" fmla="*/ 203200 h 5638800"/>
              <a:gd name="connisteX4" fmla="*/ 6934200 w 6934200"/>
              <a:gd name="connsiteY4" fmla="*/ 5435600 h 5638800"/>
              <a:gd name="connisteX5" fmla="*/ 6731000 w 6934200"/>
              <a:gd name="connsiteY5" fmla="*/ 5638800 h 5638800"/>
              <a:gd name="connisteX6" fmla="*/ 203200 w 6934200"/>
              <a:gd name="connsiteY6" fmla="*/ 5638800 h 5638800"/>
              <a:gd name="connisteX7" fmla="*/ 0 w 6934200"/>
              <a:gd name="connsiteY7" fmla="*/ 5435600 h 5638800"/>
              <a:gd name="connisteX8" fmla="*/ 0 w 69342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9342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5435600"/>
                </a:lnTo>
                <a:cubicBezTo>
                  <a:pt x="6934200" y="5547824"/>
                  <a:pt x="6843224" y="5638800"/>
                  <a:pt x="67310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5054600" y="1143000"/>
            <a:ext cx="6121400" cy="4572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4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4" hasCustomPrompt="1"/>
            <p:custDataLst>
              <p:tags r:id="rId6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9144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395" hasCustomPrompt="1"/>
            <p:custDataLst>
              <p:tags r:id="rId9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37338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37338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6" hasCustomPrompt="1"/>
            <p:custDataLst>
              <p:tags r:id="rId12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5532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397" hasCustomPrompt="1"/>
            <p:custDataLst>
              <p:tags r:id="rId15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2" hasCustomPrompt="1"/>
            <p:custDataLst>
              <p:tags r:id="rId16"/>
            </p:custDataLst>
          </p:nvPr>
        </p:nvSpPr>
        <p:spPr>
          <a:xfrm>
            <a:off x="9372600" y="17780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3" hasCustomPrompt="1"/>
            <p:custDataLst>
              <p:tags r:id="rId17"/>
            </p:custDataLst>
          </p:nvPr>
        </p:nvSpPr>
        <p:spPr>
          <a:xfrm>
            <a:off x="9372600" y="2336800"/>
            <a:ext cx="1905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7780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336800"/>
            <a:ext cx="2286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505200" y="17780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2336800"/>
            <a:ext cx="2286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17780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00800" y="2336800"/>
            <a:ext cx="2286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17780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2336800"/>
            <a:ext cx="2286000" cy="3657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34_group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装饰  1"/>
          <p:cNvSpPr>
            <a:spLocks noGrp="1"/>
          </p:cNvSpPr>
          <p:nvPr>
            <p:ph type="body" idx="16395" hasCustomPrompt="1"/>
            <p:custDataLst>
              <p:tags r:id="rId6"/>
            </p:custDataLst>
          </p:nvPr>
        </p:nvSpPr>
        <p:spPr>
          <a:xfrm>
            <a:off x="6096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9144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4" hasCustomPrompt="1"/>
            <p:custDataLst>
              <p:tags r:id="rId8"/>
            </p:custDataLst>
          </p:nvPr>
        </p:nvSpPr>
        <p:spPr>
          <a:xfrm>
            <a:off x="11277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20828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20828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15240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399" hasCustomPrompt="1"/>
            <p:custDataLst>
              <p:tags r:id="rId12"/>
            </p:custDataLst>
          </p:nvPr>
        </p:nvSpPr>
        <p:spPr>
          <a:xfrm>
            <a:off x="6553200" y="17653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397" hasCustomPrompt="1"/>
            <p:custDataLst>
              <p:tags r:id="rId13"/>
            </p:custDataLst>
          </p:nvPr>
        </p:nvSpPr>
        <p:spPr>
          <a:xfrm>
            <a:off x="6766560" y="19786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7721600" y="17653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7721600" y="22733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1" hasCustomPrompt="1"/>
            <p:custDataLst>
              <p:tags r:id="rId16"/>
            </p:custDataLst>
          </p:nvPr>
        </p:nvSpPr>
        <p:spPr>
          <a:xfrm>
            <a:off x="6096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9144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0" hasCustomPrompt="1"/>
            <p:custDataLst>
              <p:tags r:id="rId18"/>
            </p:custDataLst>
          </p:nvPr>
        </p:nvSpPr>
        <p:spPr>
          <a:xfrm>
            <a:off x="11277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20828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20828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4" hasCustomPrompt="1"/>
            <p:custDataLst>
              <p:tags r:id="rId21"/>
            </p:custDataLst>
          </p:nvPr>
        </p:nvSpPr>
        <p:spPr>
          <a:xfrm>
            <a:off x="6248400" y="4038600"/>
            <a:ext cx="5334000" cy="2209800"/>
          </a:xfrm>
          <a:custGeom>
            <a:avLst/>
            <a:gdLst>
              <a:gd name="connisteX0" fmla="*/ 0 w 5334000"/>
              <a:gd name="connsiteY0" fmla="*/ 203200 h 2209800"/>
              <a:gd name="connisteX1" fmla="*/ 203200 w 5334000"/>
              <a:gd name="connsiteY1" fmla="*/ 0 h 2209800"/>
              <a:gd name="connisteX2" fmla="*/ 5130800 w 5334000"/>
              <a:gd name="connsiteY2" fmla="*/ 0 h 2209800"/>
              <a:gd name="connisteX3" fmla="*/ 5334000 w 5334000"/>
              <a:gd name="connsiteY3" fmla="*/ 203200 h 2209800"/>
              <a:gd name="connisteX4" fmla="*/ 5334000 w 5334000"/>
              <a:gd name="connsiteY4" fmla="*/ 2006600 h 2209800"/>
              <a:gd name="connisteX5" fmla="*/ 5130800 w 5334000"/>
              <a:gd name="connsiteY5" fmla="*/ 2209800 h 2209800"/>
              <a:gd name="connisteX6" fmla="*/ 203200 w 5334000"/>
              <a:gd name="connsiteY6" fmla="*/ 2209800 h 2209800"/>
              <a:gd name="connisteX7" fmla="*/ 0 w 5334000"/>
              <a:gd name="connsiteY7" fmla="*/ 2006600 h 2209800"/>
              <a:gd name="connisteX8" fmla="*/ 0 w 53340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006600"/>
                </a:lnTo>
                <a:cubicBezTo>
                  <a:pt x="5334000" y="2118824"/>
                  <a:pt x="5243024" y="2209800"/>
                  <a:pt x="51308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装饰  7"/>
          <p:cNvSpPr>
            <a:spLocks noGrp="1"/>
          </p:cNvSpPr>
          <p:nvPr>
            <p:ph type="body" idx="16405" hasCustomPrompt="1"/>
            <p:custDataLst>
              <p:tags r:id="rId22"/>
            </p:custDataLst>
          </p:nvPr>
        </p:nvSpPr>
        <p:spPr>
          <a:xfrm>
            <a:off x="6553200" y="42799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9" name="图片占位符 28"/>
          <p:cNvSpPr>
            <a:spLocks noGrp="1"/>
          </p:cNvSpPr>
          <p:nvPr>
            <p:ph type="pic" idx="16403" hasCustomPrompt="1"/>
            <p:custDataLst>
              <p:tags r:id="rId23"/>
            </p:custDataLst>
          </p:nvPr>
        </p:nvSpPr>
        <p:spPr>
          <a:xfrm>
            <a:off x="6766560" y="44932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6392" hasCustomPrompt="1"/>
            <p:custDataLst>
              <p:tags r:id="rId24"/>
            </p:custDataLst>
          </p:nvPr>
        </p:nvSpPr>
        <p:spPr>
          <a:xfrm>
            <a:off x="7721600" y="4279900"/>
            <a:ext cx="355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1" name="文本占位符 30"/>
          <p:cNvSpPr>
            <a:spLocks noGrp="1"/>
          </p:cNvSpPr>
          <p:nvPr>
            <p:ph type="body" idx="16393" hasCustomPrompt="1"/>
            <p:custDataLst>
              <p:tags r:id="rId25"/>
            </p:custDataLst>
          </p:nvPr>
        </p:nvSpPr>
        <p:spPr>
          <a:xfrm>
            <a:off x="7721600" y="4787900"/>
            <a:ext cx="3556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6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7272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286000"/>
            <a:ext cx="3454400" cy="3759200"/>
          </a:xfrm>
          <a:custGeom>
            <a:avLst/>
            <a:gdLst>
              <a:gd name="connisteX0" fmla="*/ 0 w 3454400"/>
              <a:gd name="connsiteY0" fmla="*/ 203200 h 3759200"/>
              <a:gd name="connisteX1" fmla="*/ 203200 w 3454400"/>
              <a:gd name="connsiteY1" fmla="*/ 0 h 3759200"/>
              <a:gd name="connisteX2" fmla="*/ 3251200 w 3454400"/>
              <a:gd name="connsiteY2" fmla="*/ 0 h 3759200"/>
              <a:gd name="connisteX3" fmla="*/ 3454400 w 3454400"/>
              <a:gd name="connsiteY3" fmla="*/ 203200 h 3759200"/>
              <a:gd name="connisteX4" fmla="*/ 3454400 w 3454400"/>
              <a:gd name="connsiteY4" fmla="*/ 3556000 h 3759200"/>
              <a:gd name="connisteX5" fmla="*/ 3251200 w 3454400"/>
              <a:gd name="connsiteY5" fmla="*/ 3759200 h 3759200"/>
              <a:gd name="connisteX6" fmla="*/ 203200 w 3454400"/>
              <a:gd name="connsiteY6" fmla="*/ 3759200 h 3759200"/>
              <a:gd name="connisteX7" fmla="*/ 0 w 3454400"/>
              <a:gd name="connsiteY7" fmla="*/ 3556000 h 3759200"/>
              <a:gd name="connisteX8" fmla="*/ 0 w 3454400"/>
              <a:gd name="connsiteY8" fmla="*/ 203200 h 375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454400" h="3759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3556000"/>
                </a:lnTo>
                <a:cubicBezTo>
                  <a:pt x="3454400" y="3668224"/>
                  <a:pt x="3363424" y="3759200"/>
                  <a:pt x="3251200" y="3759200"/>
                </a:cubicBezTo>
                <a:lnTo>
                  <a:pt x="203200" y="3759200"/>
                </a:lnTo>
                <a:cubicBezTo>
                  <a:pt x="90976" y="3759200"/>
                  <a:pt x="0" y="3668224"/>
                  <a:pt x="0" y="3556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0000"/>
                  <a:lumOff val="90000"/>
                </a:schemeClr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946400"/>
            <a:ext cx="2844800" cy="2438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5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16397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399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6" name="装饰  5"/>
          <p:cNvSpPr>
            <a:spLocks noGrp="1"/>
          </p:cNvSpPr>
          <p:nvPr>
            <p:ph type="body" idx="16401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请在此输入您的副标题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封面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242951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6385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6386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6387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6389" hasCustomPrompt="1"/>
            <p:custDataLst>
              <p:tags r:id="rId6"/>
            </p:custDataLst>
          </p:nvPr>
        </p:nvSpPr>
        <p:spPr>
          <a:xfrm>
            <a:off x="5078942" y="1651000"/>
            <a:ext cx="6097058" cy="457200"/>
          </a:xfrm>
          <a:noFill/>
        </p:spPr>
        <p:txBody>
          <a:bodyPr vert="horz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20XX YEAR</a:t>
            </a:r>
            <a:endParaRPr lang="zh-CN" altLang="en-US" smtClean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7"/>
            </p:custDataLst>
          </p:nvPr>
        </p:nvSpPr>
        <p:spPr>
          <a:xfrm>
            <a:off x="4823354" y="2159000"/>
            <a:ext cx="6352646" cy="2540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00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6390" hasCustomPrompt="1"/>
            <p:custDataLst>
              <p:tags r:id="rId8"/>
            </p:custDataLst>
          </p:nvPr>
        </p:nvSpPr>
        <p:spPr>
          <a:xfrm>
            <a:off x="8635118" y="4749800"/>
            <a:ext cx="2540882" cy="533400"/>
          </a:xfrm>
        </p:spPr>
        <p:txBody>
          <a:bodyPr vert="horz" wrap="square" lIns="0" tIns="0" rIns="0" bIns="0" anchor="ctr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BY WPS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页_1_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25400">
            <a:solidFill>
              <a:schemeClr val="accent1">
                <a:alpha val="8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7" name="日期占位符 4"/>
          <p:cNvSpPr>
            <a:spLocks noGrp="1"/>
          </p:cNvSpPr>
          <p:nvPr userDrawn="1">
            <p:ph type="dt" sz="half" idx="16385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5"/>
          <p:cNvSpPr>
            <a:spLocks noGrp="1"/>
          </p:cNvSpPr>
          <p:nvPr userDrawn="1">
            <p:ph type="ftr" sz="quarter" idx="16386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6"/>
          <p:cNvSpPr>
            <a:spLocks noGrp="1"/>
          </p:cNvSpPr>
          <p:nvPr userDrawn="1">
            <p:ph type="sldNum" sz="quarter" idx="16387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 userDrawn="1">
            <p:ph type="title" idx="16388" hasCustomPrompt="1"/>
            <p:custDataLst>
              <p:tags r:id="rId8"/>
            </p:custDataLst>
          </p:nvPr>
        </p:nvSpPr>
        <p:spPr>
          <a:xfrm>
            <a:off x="1903942" y="3070225"/>
            <a:ext cx="8384117" cy="1524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单击此处添加章节标题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6389" hasCustomPrompt="1"/>
            <p:custDataLst>
              <p:tags r:id="rId9"/>
            </p:custDataLst>
          </p:nvPr>
        </p:nvSpPr>
        <p:spPr>
          <a:xfrm>
            <a:off x="5332413" y="1444625"/>
            <a:ext cx="1527175" cy="1524000"/>
          </a:xfrm>
        </p:spPr>
        <p:txBody>
          <a:bodyPr vert="horz" wrap="none"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ln w="25400">
                  <a:solidFill>
                    <a:schemeClr val="accent1"/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01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_1_5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10" name="日期占位符 3"/>
          <p:cNvSpPr>
            <a:spLocks noGrp="1"/>
          </p:cNvSpPr>
          <p:nvPr>
            <p:ph type="dt" sz="half" idx="16385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6386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6387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5726642" y="2667000"/>
            <a:ext cx="5449358" cy="4572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THE END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ctrTitle" idx="16388" hasCustomPrompt="1"/>
            <p:custDataLst>
              <p:tags r:id="rId8"/>
            </p:custDataLst>
          </p:nvPr>
        </p:nvSpPr>
        <p:spPr>
          <a:xfrm>
            <a:off x="5724878" y="3175000"/>
            <a:ext cx="5451122" cy="1016000"/>
          </a:xfrm>
        </p:spPr>
        <p:txBody>
          <a:bodyPr vert="horz" wrap="square" lIns="0" tIns="0" rIns="0" bIns="0" anchor="t">
            <a:normAutofit/>
          </a:bodyPr>
          <a:lstStyle>
            <a:lvl1pPr mar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6400" spc="0"/>
            </a:lvl1pPr>
          </a:lstStyle>
          <a:p>
            <a:r>
              <a:rPr lang="zh-CN" altLang="en-US" dirty="0"/>
              <a:t>谢谢观看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4" Type="http://schemas.openxmlformats.org/officeDocument/2006/relationships/theme" Target="../theme/theme2.xml"/><Relationship Id="rId43" Type="http://schemas.openxmlformats.org/officeDocument/2006/relationships/tags" Target="../tags/tag444.xml"/><Relationship Id="rId42" Type="http://schemas.openxmlformats.org/officeDocument/2006/relationships/tags" Target="../tags/tag443.xml"/><Relationship Id="rId41" Type="http://schemas.openxmlformats.org/officeDocument/2006/relationships/tags" Target="../tags/tag442.xml"/><Relationship Id="rId40" Type="http://schemas.openxmlformats.org/officeDocument/2006/relationships/tags" Target="../tags/tag441.xml"/><Relationship Id="rId4" Type="http://schemas.openxmlformats.org/officeDocument/2006/relationships/slideLayout" Target="../slideLayouts/slideLayout14.xml"/><Relationship Id="rId39" Type="http://schemas.openxmlformats.org/officeDocument/2006/relationships/tags" Target="../tags/tag440.xml"/><Relationship Id="rId38" Type="http://schemas.openxmlformats.org/officeDocument/2006/relationships/tags" Target="../tags/tag439.xml"/><Relationship Id="rId37" Type="http://schemas.openxmlformats.org/officeDocument/2006/relationships/tags" Target="../tags/tag438.xml"/><Relationship Id="rId36" Type="http://schemas.openxmlformats.org/officeDocument/2006/relationships/tags" Target="../tags/tag437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36"/>
            </p:custDataLst>
          </p:nvPr>
        </p:nvSpPr>
        <p:spPr>
          <a:xfrm flipH="1">
            <a:off x="635" y="5456555"/>
            <a:ext cx="12191365" cy="1255395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37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8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3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4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41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4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2.xml"/><Relationship Id="rId4" Type="http://schemas.openxmlformats.org/officeDocument/2006/relationships/tags" Target="../tags/tag448.xml"/><Relationship Id="rId3" Type="http://schemas.openxmlformats.org/officeDocument/2006/relationships/tags" Target="../tags/tag447.xml"/><Relationship Id="rId2" Type="http://schemas.openxmlformats.org/officeDocument/2006/relationships/tags" Target="../tags/tag446.xml"/><Relationship Id="rId1" Type="http://schemas.openxmlformats.org/officeDocument/2006/relationships/tags" Target="../tags/tag445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7.xml"/><Relationship Id="rId4" Type="http://schemas.openxmlformats.org/officeDocument/2006/relationships/tags" Target="../tags/tag545.xml"/><Relationship Id="rId3" Type="http://schemas.openxmlformats.org/officeDocument/2006/relationships/tags" Target="../tags/tag544.xml"/><Relationship Id="rId2" Type="http://schemas.openxmlformats.org/officeDocument/2006/relationships/tags" Target="../tags/tag543.xml"/><Relationship Id="rId1" Type="http://schemas.openxmlformats.org/officeDocument/2006/relationships/tags" Target="../tags/tag54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548.xml"/><Relationship Id="rId2" Type="http://schemas.openxmlformats.org/officeDocument/2006/relationships/tags" Target="../tags/tag547.xml"/><Relationship Id="rId1" Type="http://schemas.openxmlformats.org/officeDocument/2006/relationships/tags" Target="../tags/tag54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551.xml"/><Relationship Id="rId3" Type="http://schemas.openxmlformats.org/officeDocument/2006/relationships/image" Target="../media/image9.png"/><Relationship Id="rId2" Type="http://schemas.openxmlformats.org/officeDocument/2006/relationships/tags" Target="../tags/tag550.xml"/><Relationship Id="rId1" Type="http://schemas.openxmlformats.org/officeDocument/2006/relationships/tags" Target="../tags/tag54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554.xml"/><Relationship Id="rId3" Type="http://schemas.openxmlformats.org/officeDocument/2006/relationships/image" Target="../media/image10.png"/><Relationship Id="rId2" Type="http://schemas.openxmlformats.org/officeDocument/2006/relationships/tags" Target="../tags/tag553.xml"/><Relationship Id="rId1" Type="http://schemas.openxmlformats.org/officeDocument/2006/relationships/tags" Target="../tags/tag55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4.xml"/><Relationship Id="rId6" Type="http://schemas.openxmlformats.org/officeDocument/2006/relationships/tags" Target="../tags/tag558.xml"/><Relationship Id="rId5" Type="http://schemas.openxmlformats.org/officeDocument/2006/relationships/image" Target="../media/image12.png"/><Relationship Id="rId4" Type="http://schemas.openxmlformats.org/officeDocument/2006/relationships/tags" Target="../tags/tag557.xml"/><Relationship Id="rId3" Type="http://schemas.openxmlformats.org/officeDocument/2006/relationships/image" Target="../media/image11.png"/><Relationship Id="rId2" Type="http://schemas.openxmlformats.org/officeDocument/2006/relationships/tags" Target="../tags/tag556.xml"/><Relationship Id="rId1" Type="http://schemas.openxmlformats.org/officeDocument/2006/relationships/tags" Target="../tags/tag555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561.xml"/><Relationship Id="rId3" Type="http://schemas.openxmlformats.org/officeDocument/2006/relationships/image" Target="../media/image13.png"/><Relationship Id="rId2" Type="http://schemas.openxmlformats.org/officeDocument/2006/relationships/tags" Target="../tags/tag560.xml"/><Relationship Id="rId1" Type="http://schemas.openxmlformats.org/officeDocument/2006/relationships/tags" Target="../tags/tag559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68.xml"/><Relationship Id="rId8" Type="http://schemas.openxmlformats.org/officeDocument/2006/relationships/tags" Target="../tags/tag567.xml"/><Relationship Id="rId7" Type="http://schemas.openxmlformats.org/officeDocument/2006/relationships/image" Target="../media/image15.jpeg"/><Relationship Id="rId6" Type="http://schemas.openxmlformats.org/officeDocument/2006/relationships/tags" Target="../tags/tag566.xml"/><Relationship Id="rId5" Type="http://schemas.openxmlformats.org/officeDocument/2006/relationships/tags" Target="../tags/tag565.xml"/><Relationship Id="rId4" Type="http://schemas.openxmlformats.org/officeDocument/2006/relationships/tags" Target="../tags/tag564.xml"/><Relationship Id="rId3" Type="http://schemas.openxmlformats.org/officeDocument/2006/relationships/image" Target="../media/image14.jpeg"/><Relationship Id="rId2" Type="http://schemas.openxmlformats.org/officeDocument/2006/relationships/tags" Target="../tags/tag563.xml"/><Relationship Id="rId15" Type="http://schemas.openxmlformats.org/officeDocument/2006/relationships/slideLayout" Target="../slideLayouts/slideLayout26.xml"/><Relationship Id="rId14" Type="http://schemas.openxmlformats.org/officeDocument/2006/relationships/tags" Target="../tags/tag572.xml"/><Relationship Id="rId13" Type="http://schemas.openxmlformats.org/officeDocument/2006/relationships/tags" Target="../tags/tag571.xml"/><Relationship Id="rId12" Type="http://schemas.openxmlformats.org/officeDocument/2006/relationships/tags" Target="../tags/tag570.xml"/><Relationship Id="rId11" Type="http://schemas.openxmlformats.org/officeDocument/2006/relationships/image" Target="../media/image16.jpeg"/><Relationship Id="rId10" Type="http://schemas.openxmlformats.org/officeDocument/2006/relationships/tags" Target="../tags/tag569.xml"/><Relationship Id="rId1" Type="http://schemas.openxmlformats.org/officeDocument/2006/relationships/tags" Target="../tags/tag56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57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581.xml"/><Relationship Id="rId8" Type="http://schemas.openxmlformats.org/officeDocument/2006/relationships/tags" Target="../tags/tag580.xml"/><Relationship Id="rId7" Type="http://schemas.openxmlformats.org/officeDocument/2006/relationships/tags" Target="../tags/tag579.xml"/><Relationship Id="rId6" Type="http://schemas.openxmlformats.org/officeDocument/2006/relationships/tags" Target="../tags/tag578.xml"/><Relationship Id="rId5" Type="http://schemas.openxmlformats.org/officeDocument/2006/relationships/tags" Target="../tags/tag577.xml"/><Relationship Id="rId4" Type="http://schemas.openxmlformats.org/officeDocument/2006/relationships/tags" Target="../tags/tag576.xml"/><Relationship Id="rId3" Type="http://schemas.openxmlformats.org/officeDocument/2006/relationships/image" Target="../media/image19.png"/><Relationship Id="rId2" Type="http://schemas.openxmlformats.org/officeDocument/2006/relationships/tags" Target="../tags/tag575.xml"/><Relationship Id="rId17" Type="http://schemas.openxmlformats.org/officeDocument/2006/relationships/slideLayout" Target="../slideLayouts/slideLayout25.xml"/><Relationship Id="rId16" Type="http://schemas.openxmlformats.org/officeDocument/2006/relationships/tags" Target="../tags/tag588.xml"/><Relationship Id="rId15" Type="http://schemas.openxmlformats.org/officeDocument/2006/relationships/tags" Target="../tags/tag587.xml"/><Relationship Id="rId14" Type="http://schemas.openxmlformats.org/officeDocument/2006/relationships/tags" Target="../tags/tag586.xml"/><Relationship Id="rId13" Type="http://schemas.openxmlformats.org/officeDocument/2006/relationships/tags" Target="../tags/tag585.xml"/><Relationship Id="rId12" Type="http://schemas.openxmlformats.org/officeDocument/2006/relationships/tags" Target="../tags/tag584.xml"/><Relationship Id="rId11" Type="http://schemas.openxmlformats.org/officeDocument/2006/relationships/tags" Target="../tags/tag583.xml"/><Relationship Id="rId10" Type="http://schemas.openxmlformats.org/officeDocument/2006/relationships/tags" Target="../tags/tag582.xml"/><Relationship Id="rId1" Type="http://schemas.openxmlformats.org/officeDocument/2006/relationships/tags" Target="../tags/tag574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457.xml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9" Type="http://schemas.openxmlformats.org/officeDocument/2006/relationships/slideLayout" Target="../slideLayouts/slideLayout33.xml"/><Relationship Id="rId18" Type="http://schemas.openxmlformats.org/officeDocument/2006/relationships/tags" Target="../tags/tag466.xml"/><Relationship Id="rId17" Type="http://schemas.openxmlformats.org/officeDocument/2006/relationships/tags" Target="../tags/tag465.xml"/><Relationship Id="rId16" Type="http://schemas.openxmlformats.org/officeDocument/2006/relationships/tags" Target="../tags/tag464.xml"/><Relationship Id="rId15" Type="http://schemas.openxmlformats.org/officeDocument/2006/relationships/tags" Target="../tags/tag463.xml"/><Relationship Id="rId14" Type="http://schemas.openxmlformats.org/officeDocument/2006/relationships/tags" Target="../tags/tag462.xml"/><Relationship Id="rId13" Type="http://schemas.openxmlformats.org/officeDocument/2006/relationships/tags" Target="../tags/tag461.xml"/><Relationship Id="rId12" Type="http://schemas.openxmlformats.org/officeDocument/2006/relationships/tags" Target="../tags/tag460.xml"/><Relationship Id="rId11" Type="http://schemas.openxmlformats.org/officeDocument/2006/relationships/tags" Target="../tags/tag459.xml"/><Relationship Id="rId10" Type="http://schemas.openxmlformats.org/officeDocument/2006/relationships/tags" Target="../tags/tag458.xml"/><Relationship Id="rId1" Type="http://schemas.openxmlformats.org/officeDocument/2006/relationships/tags" Target="../tags/tag44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98.xml"/><Relationship Id="rId8" Type="http://schemas.openxmlformats.org/officeDocument/2006/relationships/tags" Target="../tags/tag597.xml"/><Relationship Id="rId7" Type="http://schemas.openxmlformats.org/officeDocument/2006/relationships/tags" Target="../tags/tag596.xml"/><Relationship Id="rId6" Type="http://schemas.openxmlformats.org/officeDocument/2006/relationships/tags" Target="../tags/tag595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tags" Target="../tags/tag594.xml"/><Relationship Id="rId27" Type="http://schemas.openxmlformats.org/officeDocument/2006/relationships/slideLayout" Target="../slideLayouts/slideLayout24.xml"/><Relationship Id="rId26" Type="http://schemas.openxmlformats.org/officeDocument/2006/relationships/tags" Target="../tags/tag609.xml"/><Relationship Id="rId25" Type="http://schemas.openxmlformats.org/officeDocument/2006/relationships/tags" Target="../tags/tag608.xml"/><Relationship Id="rId24" Type="http://schemas.openxmlformats.org/officeDocument/2006/relationships/tags" Target="../tags/tag607.xml"/><Relationship Id="rId23" Type="http://schemas.openxmlformats.org/officeDocument/2006/relationships/image" Target="../media/image8.svg"/><Relationship Id="rId22" Type="http://schemas.openxmlformats.org/officeDocument/2006/relationships/image" Target="../media/image7.png"/><Relationship Id="rId21" Type="http://schemas.openxmlformats.org/officeDocument/2006/relationships/tags" Target="../tags/tag606.xml"/><Relationship Id="rId20" Type="http://schemas.openxmlformats.org/officeDocument/2006/relationships/tags" Target="../tags/tag605.xml"/><Relationship Id="rId2" Type="http://schemas.openxmlformats.org/officeDocument/2006/relationships/tags" Target="../tags/tag593.xml"/><Relationship Id="rId19" Type="http://schemas.openxmlformats.org/officeDocument/2006/relationships/tags" Target="../tags/tag604.xml"/><Relationship Id="rId18" Type="http://schemas.openxmlformats.org/officeDocument/2006/relationships/tags" Target="../tags/tag603.xml"/><Relationship Id="rId17" Type="http://schemas.openxmlformats.org/officeDocument/2006/relationships/image" Target="../media/image23.svg"/><Relationship Id="rId16" Type="http://schemas.openxmlformats.org/officeDocument/2006/relationships/image" Target="../media/image22.png"/><Relationship Id="rId15" Type="http://schemas.openxmlformats.org/officeDocument/2006/relationships/tags" Target="../tags/tag602.xml"/><Relationship Id="rId14" Type="http://schemas.openxmlformats.org/officeDocument/2006/relationships/tags" Target="../tags/tag601.xml"/><Relationship Id="rId13" Type="http://schemas.openxmlformats.org/officeDocument/2006/relationships/tags" Target="../tags/tag600.xml"/><Relationship Id="rId12" Type="http://schemas.openxmlformats.org/officeDocument/2006/relationships/tags" Target="../tags/tag599.xml"/><Relationship Id="rId11" Type="http://schemas.openxmlformats.org/officeDocument/2006/relationships/image" Target="../media/image21.svg"/><Relationship Id="rId10" Type="http://schemas.openxmlformats.org/officeDocument/2006/relationships/image" Target="../media/image20.png"/><Relationship Id="rId1" Type="http://schemas.openxmlformats.org/officeDocument/2006/relationships/tags" Target="../tags/tag59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612.xml"/><Relationship Id="rId2" Type="http://schemas.openxmlformats.org/officeDocument/2006/relationships/tags" Target="../tags/tag611.xml"/><Relationship Id="rId1" Type="http://schemas.openxmlformats.org/officeDocument/2006/relationships/tags" Target="../tags/tag610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621.xml"/><Relationship Id="rId8" Type="http://schemas.openxmlformats.org/officeDocument/2006/relationships/tags" Target="../tags/tag620.xml"/><Relationship Id="rId7" Type="http://schemas.openxmlformats.org/officeDocument/2006/relationships/tags" Target="../tags/tag619.xml"/><Relationship Id="rId6" Type="http://schemas.openxmlformats.org/officeDocument/2006/relationships/tags" Target="../tags/tag618.xml"/><Relationship Id="rId5" Type="http://schemas.openxmlformats.org/officeDocument/2006/relationships/tags" Target="../tags/tag617.xml"/><Relationship Id="rId4" Type="http://schemas.openxmlformats.org/officeDocument/2006/relationships/tags" Target="../tags/tag616.xml"/><Relationship Id="rId3" Type="http://schemas.openxmlformats.org/officeDocument/2006/relationships/tags" Target="../tags/tag615.xml"/><Relationship Id="rId2" Type="http://schemas.openxmlformats.org/officeDocument/2006/relationships/tags" Target="../tags/tag614.xml"/><Relationship Id="rId15" Type="http://schemas.openxmlformats.org/officeDocument/2006/relationships/slideLayout" Target="../slideLayouts/slideLayout22.xml"/><Relationship Id="rId14" Type="http://schemas.openxmlformats.org/officeDocument/2006/relationships/tags" Target="../tags/tag626.xml"/><Relationship Id="rId13" Type="http://schemas.openxmlformats.org/officeDocument/2006/relationships/tags" Target="../tags/tag625.xml"/><Relationship Id="rId12" Type="http://schemas.openxmlformats.org/officeDocument/2006/relationships/tags" Target="../tags/tag624.xml"/><Relationship Id="rId11" Type="http://schemas.openxmlformats.org/officeDocument/2006/relationships/tags" Target="../tags/tag623.xml"/><Relationship Id="rId10" Type="http://schemas.openxmlformats.org/officeDocument/2006/relationships/tags" Target="../tags/tag622.xml"/><Relationship Id="rId1" Type="http://schemas.openxmlformats.org/officeDocument/2006/relationships/tags" Target="../tags/tag613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tags" Target="../tags/tag633.xml"/><Relationship Id="rId7" Type="http://schemas.openxmlformats.org/officeDocument/2006/relationships/tags" Target="../tags/tag632.xml"/><Relationship Id="rId6" Type="http://schemas.openxmlformats.org/officeDocument/2006/relationships/tags" Target="../tags/tag631.xml"/><Relationship Id="rId5" Type="http://schemas.openxmlformats.org/officeDocument/2006/relationships/tags" Target="../tags/tag630.xml"/><Relationship Id="rId4" Type="http://schemas.openxmlformats.org/officeDocument/2006/relationships/tags" Target="../tags/tag629.xml"/><Relationship Id="rId3" Type="http://schemas.openxmlformats.org/officeDocument/2006/relationships/image" Target="../media/image24.jpeg"/><Relationship Id="rId2" Type="http://schemas.openxmlformats.org/officeDocument/2006/relationships/tags" Target="../tags/tag628.xml"/><Relationship Id="rId11" Type="http://schemas.openxmlformats.org/officeDocument/2006/relationships/slideLayout" Target="../slideLayouts/slideLayout21.xml"/><Relationship Id="rId10" Type="http://schemas.openxmlformats.org/officeDocument/2006/relationships/tags" Target="../tags/tag635.xml"/><Relationship Id="rId1" Type="http://schemas.openxmlformats.org/officeDocument/2006/relationships/tags" Target="../tags/tag62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643.xml"/><Relationship Id="rId8" Type="http://schemas.openxmlformats.org/officeDocument/2006/relationships/tags" Target="../tags/tag642.xml"/><Relationship Id="rId7" Type="http://schemas.openxmlformats.org/officeDocument/2006/relationships/tags" Target="../tags/tag641.xml"/><Relationship Id="rId6" Type="http://schemas.openxmlformats.org/officeDocument/2006/relationships/tags" Target="../tags/tag640.xml"/><Relationship Id="rId5" Type="http://schemas.openxmlformats.org/officeDocument/2006/relationships/tags" Target="../tags/tag639.xml"/><Relationship Id="rId4" Type="http://schemas.openxmlformats.org/officeDocument/2006/relationships/tags" Target="../tags/tag638.xml"/><Relationship Id="rId3" Type="http://schemas.openxmlformats.org/officeDocument/2006/relationships/image" Target="../media/image25.jpeg"/><Relationship Id="rId2" Type="http://schemas.openxmlformats.org/officeDocument/2006/relationships/tags" Target="../tags/tag637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646.xml"/><Relationship Id="rId11" Type="http://schemas.openxmlformats.org/officeDocument/2006/relationships/tags" Target="../tags/tag645.xml"/><Relationship Id="rId10" Type="http://schemas.openxmlformats.org/officeDocument/2006/relationships/tags" Target="../tags/tag644.xml"/><Relationship Id="rId1" Type="http://schemas.openxmlformats.org/officeDocument/2006/relationships/tags" Target="../tags/tag636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649.xml"/><Relationship Id="rId3" Type="http://schemas.openxmlformats.org/officeDocument/2006/relationships/image" Target="../media/image26.png"/><Relationship Id="rId2" Type="http://schemas.openxmlformats.org/officeDocument/2006/relationships/tags" Target="../tags/tag648.xml"/><Relationship Id="rId1" Type="http://schemas.openxmlformats.org/officeDocument/2006/relationships/tags" Target="../tags/tag647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652.xml"/><Relationship Id="rId3" Type="http://schemas.openxmlformats.org/officeDocument/2006/relationships/image" Target="../media/image27.png"/><Relationship Id="rId2" Type="http://schemas.openxmlformats.org/officeDocument/2006/relationships/tags" Target="../tags/tag651.xml"/><Relationship Id="rId1" Type="http://schemas.openxmlformats.org/officeDocument/2006/relationships/tags" Target="../tags/tag650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655.xml"/><Relationship Id="rId3" Type="http://schemas.openxmlformats.org/officeDocument/2006/relationships/image" Target="../media/image28.png"/><Relationship Id="rId2" Type="http://schemas.openxmlformats.org/officeDocument/2006/relationships/tags" Target="../tags/tag654.xml"/><Relationship Id="rId1" Type="http://schemas.openxmlformats.org/officeDocument/2006/relationships/tags" Target="../tags/tag65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658.xml"/><Relationship Id="rId3" Type="http://schemas.openxmlformats.org/officeDocument/2006/relationships/image" Target="../media/image29.png"/><Relationship Id="rId2" Type="http://schemas.openxmlformats.org/officeDocument/2006/relationships/tags" Target="../tags/tag657.xml"/><Relationship Id="rId1" Type="http://schemas.openxmlformats.org/officeDocument/2006/relationships/tags" Target="../tags/tag656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75.xml"/><Relationship Id="rId8" Type="http://schemas.openxmlformats.org/officeDocument/2006/relationships/tags" Target="../tags/tag474.xml"/><Relationship Id="rId7" Type="http://schemas.openxmlformats.org/officeDocument/2006/relationships/tags" Target="../tags/tag473.xml"/><Relationship Id="rId6" Type="http://schemas.openxmlformats.org/officeDocument/2006/relationships/tags" Target="../tags/tag472.xml"/><Relationship Id="rId5" Type="http://schemas.openxmlformats.org/officeDocument/2006/relationships/tags" Target="../tags/tag471.xml"/><Relationship Id="rId4" Type="http://schemas.openxmlformats.org/officeDocument/2006/relationships/tags" Target="../tags/tag470.xml"/><Relationship Id="rId3" Type="http://schemas.openxmlformats.org/officeDocument/2006/relationships/tags" Target="../tags/tag469.xml"/><Relationship Id="rId2" Type="http://schemas.openxmlformats.org/officeDocument/2006/relationships/tags" Target="../tags/tag468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478.xml"/><Relationship Id="rId11" Type="http://schemas.openxmlformats.org/officeDocument/2006/relationships/tags" Target="../tags/tag477.xml"/><Relationship Id="rId10" Type="http://schemas.openxmlformats.org/officeDocument/2006/relationships/tags" Target="../tags/tag476.xml"/><Relationship Id="rId1" Type="http://schemas.openxmlformats.org/officeDocument/2006/relationships/tags" Target="../tags/tag46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tags" Target="../tags/tag667.xml"/><Relationship Id="rId5" Type="http://schemas.openxmlformats.org/officeDocument/2006/relationships/tags" Target="../tags/tag666.xml"/><Relationship Id="rId4" Type="http://schemas.openxmlformats.org/officeDocument/2006/relationships/tags" Target="../tags/tag665.xml"/><Relationship Id="rId3" Type="http://schemas.openxmlformats.org/officeDocument/2006/relationships/tags" Target="../tags/tag664.xml"/><Relationship Id="rId2" Type="http://schemas.openxmlformats.org/officeDocument/2006/relationships/tags" Target="../tags/tag663.xml"/><Relationship Id="rId19" Type="http://schemas.openxmlformats.org/officeDocument/2006/relationships/slideLayout" Target="../slideLayouts/slideLayout19.xml"/><Relationship Id="rId18" Type="http://schemas.openxmlformats.org/officeDocument/2006/relationships/tags" Target="../tags/tag679.xml"/><Relationship Id="rId17" Type="http://schemas.openxmlformats.org/officeDocument/2006/relationships/tags" Target="../tags/tag678.xml"/><Relationship Id="rId16" Type="http://schemas.openxmlformats.org/officeDocument/2006/relationships/tags" Target="../tags/tag677.xml"/><Relationship Id="rId15" Type="http://schemas.openxmlformats.org/officeDocument/2006/relationships/tags" Target="../tags/tag676.xml"/><Relationship Id="rId14" Type="http://schemas.openxmlformats.org/officeDocument/2006/relationships/tags" Target="../tags/tag675.xml"/><Relationship Id="rId13" Type="http://schemas.openxmlformats.org/officeDocument/2006/relationships/tags" Target="../tags/tag674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tags" Target="../tags/tag662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686.xml"/><Relationship Id="rId8" Type="http://schemas.openxmlformats.org/officeDocument/2006/relationships/tags" Target="../tags/tag685.xml"/><Relationship Id="rId7" Type="http://schemas.openxmlformats.org/officeDocument/2006/relationships/image" Target="../media/image31.jpeg"/><Relationship Id="rId6" Type="http://schemas.openxmlformats.org/officeDocument/2006/relationships/tags" Target="../tags/tag684.xml"/><Relationship Id="rId5" Type="http://schemas.openxmlformats.org/officeDocument/2006/relationships/tags" Target="../tags/tag683.xml"/><Relationship Id="rId4" Type="http://schemas.openxmlformats.org/officeDocument/2006/relationships/tags" Target="../tags/tag682.xml"/><Relationship Id="rId3" Type="http://schemas.openxmlformats.org/officeDocument/2006/relationships/image" Target="../media/image30.jpeg"/><Relationship Id="rId2" Type="http://schemas.openxmlformats.org/officeDocument/2006/relationships/tags" Target="../tags/tag681.xml"/><Relationship Id="rId19" Type="http://schemas.openxmlformats.org/officeDocument/2006/relationships/slideLayout" Target="../slideLayouts/slideLayout18.xml"/><Relationship Id="rId18" Type="http://schemas.openxmlformats.org/officeDocument/2006/relationships/tags" Target="../tags/tag693.xml"/><Relationship Id="rId17" Type="http://schemas.openxmlformats.org/officeDocument/2006/relationships/tags" Target="../tags/tag692.xml"/><Relationship Id="rId16" Type="http://schemas.openxmlformats.org/officeDocument/2006/relationships/tags" Target="../tags/tag691.xml"/><Relationship Id="rId15" Type="http://schemas.openxmlformats.org/officeDocument/2006/relationships/image" Target="../media/image33.jpeg"/><Relationship Id="rId14" Type="http://schemas.openxmlformats.org/officeDocument/2006/relationships/tags" Target="../tags/tag690.xml"/><Relationship Id="rId13" Type="http://schemas.openxmlformats.org/officeDocument/2006/relationships/tags" Target="../tags/tag689.xml"/><Relationship Id="rId12" Type="http://schemas.openxmlformats.org/officeDocument/2006/relationships/tags" Target="../tags/tag688.xml"/><Relationship Id="rId11" Type="http://schemas.openxmlformats.org/officeDocument/2006/relationships/image" Target="../media/image32.jpeg"/><Relationship Id="rId10" Type="http://schemas.openxmlformats.org/officeDocument/2006/relationships/tags" Target="../tags/tag687.xml"/><Relationship Id="rId1" Type="http://schemas.openxmlformats.org/officeDocument/2006/relationships/tags" Target="../tags/tag680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696.xml"/><Relationship Id="rId2" Type="http://schemas.openxmlformats.org/officeDocument/2006/relationships/tags" Target="../tags/tag695.xml"/><Relationship Id="rId1" Type="http://schemas.openxmlformats.org/officeDocument/2006/relationships/tags" Target="../tags/tag69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703.xml"/><Relationship Id="rId8" Type="http://schemas.openxmlformats.org/officeDocument/2006/relationships/tags" Target="../tags/tag702.xml"/><Relationship Id="rId7" Type="http://schemas.openxmlformats.org/officeDocument/2006/relationships/image" Target="../media/image35.jpeg"/><Relationship Id="rId6" Type="http://schemas.openxmlformats.org/officeDocument/2006/relationships/tags" Target="../tags/tag701.xml"/><Relationship Id="rId5" Type="http://schemas.openxmlformats.org/officeDocument/2006/relationships/tags" Target="../tags/tag700.xml"/><Relationship Id="rId4" Type="http://schemas.openxmlformats.org/officeDocument/2006/relationships/tags" Target="../tags/tag699.xml"/><Relationship Id="rId3" Type="http://schemas.openxmlformats.org/officeDocument/2006/relationships/image" Target="../media/image34.jpeg"/><Relationship Id="rId2" Type="http://schemas.openxmlformats.org/officeDocument/2006/relationships/tags" Target="../tags/tag698.xml"/><Relationship Id="rId19" Type="http://schemas.openxmlformats.org/officeDocument/2006/relationships/slideLayout" Target="../slideLayouts/slideLayout17.xml"/><Relationship Id="rId18" Type="http://schemas.openxmlformats.org/officeDocument/2006/relationships/tags" Target="../tags/tag710.xml"/><Relationship Id="rId17" Type="http://schemas.openxmlformats.org/officeDocument/2006/relationships/tags" Target="../tags/tag709.xml"/><Relationship Id="rId16" Type="http://schemas.openxmlformats.org/officeDocument/2006/relationships/tags" Target="../tags/tag708.xml"/><Relationship Id="rId15" Type="http://schemas.openxmlformats.org/officeDocument/2006/relationships/image" Target="../media/image37.jpeg"/><Relationship Id="rId14" Type="http://schemas.openxmlformats.org/officeDocument/2006/relationships/tags" Target="../tags/tag707.xml"/><Relationship Id="rId13" Type="http://schemas.openxmlformats.org/officeDocument/2006/relationships/tags" Target="../tags/tag706.xml"/><Relationship Id="rId12" Type="http://schemas.openxmlformats.org/officeDocument/2006/relationships/tags" Target="../tags/tag705.xml"/><Relationship Id="rId11" Type="http://schemas.openxmlformats.org/officeDocument/2006/relationships/image" Target="../media/image36.jpeg"/><Relationship Id="rId10" Type="http://schemas.openxmlformats.org/officeDocument/2006/relationships/tags" Target="../tags/tag704.xml"/><Relationship Id="rId1" Type="http://schemas.openxmlformats.org/officeDocument/2006/relationships/tags" Target="../tags/tag697.xml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tags" Target="../tags/tag717.xml"/><Relationship Id="rId7" Type="http://schemas.openxmlformats.org/officeDocument/2006/relationships/tags" Target="../tags/tag716.xml"/><Relationship Id="rId6" Type="http://schemas.openxmlformats.org/officeDocument/2006/relationships/tags" Target="../tags/tag715.xml"/><Relationship Id="rId5" Type="http://schemas.openxmlformats.org/officeDocument/2006/relationships/tags" Target="../tags/tag714.xml"/><Relationship Id="rId4" Type="http://schemas.openxmlformats.org/officeDocument/2006/relationships/image" Target="../media/image38.jpeg"/><Relationship Id="rId3" Type="http://schemas.openxmlformats.org/officeDocument/2006/relationships/tags" Target="../tags/tag713.xml"/><Relationship Id="rId23" Type="http://schemas.openxmlformats.org/officeDocument/2006/relationships/slideLayout" Target="../slideLayouts/slideLayout16.xml"/><Relationship Id="rId22" Type="http://schemas.openxmlformats.org/officeDocument/2006/relationships/tags" Target="../tags/tag728.xml"/><Relationship Id="rId21" Type="http://schemas.openxmlformats.org/officeDocument/2006/relationships/tags" Target="../tags/tag727.xml"/><Relationship Id="rId20" Type="http://schemas.openxmlformats.org/officeDocument/2006/relationships/tags" Target="../tags/tag726.xml"/><Relationship Id="rId2" Type="http://schemas.openxmlformats.org/officeDocument/2006/relationships/tags" Target="../tags/tag712.xml"/><Relationship Id="rId19" Type="http://schemas.openxmlformats.org/officeDocument/2006/relationships/image" Target="../media/image41.jpeg"/><Relationship Id="rId18" Type="http://schemas.openxmlformats.org/officeDocument/2006/relationships/tags" Target="../tags/tag725.xml"/><Relationship Id="rId17" Type="http://schemas.openxmlformats.org/officeDocument/2006/relationships/tags" Target="../tags/tag724.xml"/><Relationship Id="rId16" Type="http://schemas.openxmlformats.org/officeDocument/2006/relationships/tags" Target="../tags/tag723.xml"/><Relationship Id="rId15" Type="http://schemas.openxmlformats.org/officeDocument/2006/relationships/tags" Target="../tags/tag722.xml"/><Relationship Id="rId14" Type="http://schemas.openxmlformats.org/officeDocument/2006/relationships/image" Target="../media/image40.jpeg"/><Relationship Id="rId13" Type="http://schemas.openxmlformats.org/officeDocument/2006/relationships/tags" Target="../tags/tag721.xml"/><Relationship Id="rId12" Type="http://schemas.openxmlformats.org/officeDocument/2006/relationships/tags" Target="../tags/tag720.xml"/><Relationship Id="rId11" Type="http://schemas.openxmlformats.org/officeDocument/2006/relationships/tags" Target="../tags/tag719.xml"/><Relationship Id="rId10" Type="http://schemas.openxmlformats.org/officeDocument/2006/relationships/tags" Target="../tags/tag718.xml"/><Relationship Id="rId1" Type="http://schemas.openxmlformats.org/officeDocument/2006/relationships/tags" Target="../tags/tag711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730.xml"/><Relationship Id="rId2" Type="http://schemas.openxmlformats.org/officeDocument/2006/relationships/image" Target="../media/image42.png"/><Relationship Id="rId1" Type="http://schemas.openxmlformats.org/officeDocument/2006/relationships/tags" Target="../tags/tag729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4.xml"/><Relationship Id="rId3" Type="http://schemas.openxmlformats.org/officeDocument/2006/relationships/tags" Target="../tags/tag732.xml"/><Relationship Id="rId2" Type="http://schemas.openxmlformats.org/officeDocument/2006/relationships/image" Target="../media/image43.png"/><Relationship Id="rId1" Type="http://schemas.openxmlformats.org/officeDocument/2006/relationships/tags" Target="../tags/tag731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35.xml"/><Relationship Id="rId3" Type="http://schemas.openxmlformats.org/officeDocument/2006/relationships/image" Target="../media/image44.png"/><Relationship Id="rId2" Type="http://schemas.openxmlformats.org/officeDocument/2006/relationships/tags" Target="../tags/tag734.xml"/><Relationship Id="rId1" Type="http://schemas.openxmlformats.org/officeDocument/2006/relationships/tags" Target="../tags/tag733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38.xml"/><Relationship Id="rId3" Type="http://schemas.openxmlformats.org/officeDocument/2006/relationships/image" Target="../media/image45.png"/><Relationship Id="rId2" Type="http://schemas.openxmlformats.org/officeDocument/2006/relationships/tags" Target="../tags/tag737.xml"/><Relationship Id="rId1" Type="http://schemas.openxmlformats.org/officeDocument/2006/relationships/tags" Target="../tags/tag736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41.xml"/><Relationship Id="rId3" Type="http://schemas.openxmlformats.org/officeDocument/2006/relationships/image" Target="../media/image46.png"/><Relationship Id="rId2" Type="http://schemas.openxmlformats.org/officeDocument/2006/relationships/tags" Target="../tags/tag740.xml"/><Relationship Id="rId1" Type="http://schemas.openxmlformats.org/officeDocument/2006/relationships/tags" Target="../tags/tag739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44.xml"/><Relationship Id="rId3" Type="http://schemas.openxmlformats.org/officeDocument/2006/relationships/image" Target="../media/image47.png"/><Relationship Id="rId2" Type="http://schemas.openxmlformats.org/officeDocument/2006/relationships/tags" Target="../tags/tag743.xml"/><Relationship Id="rId1" Type="http://schemas.openxmlformats.org/officeDocument/2006/relationships/tags" Target="../tags/tag742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4.xml"/><Relationship Id="rId4" Type="http://schemas.openxmlformats.org/officeDocument/2006/relationships/tags" Target="../tags/tag747.xml"/><Relationship Id="rId3" Type="http://schemas.openxmlformats.org/officeDocument/2006/relationships/image" Target="../media/image48.png"/><Relationship Id="rId2" Type="http://schemas.openxmlformats.org/officeDocument/2006/relationships/tags" Target="../tags/tag746.xml"/><Relationship Id="rId1" Type="http://schemas.openxmlformats.org/officeDocument/2006/relationships/tags" Target="../tags/tag745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750.xml"/><Relationship Id="rId2" Type="http://schemas.openxmlformats.org/officeDocument/2006/relationships/tags" Target="../tags/tag749.xml"/><Relationship Id="rId1" Type="http://schemas.openxmlformats.org/officeDocument/2006/relationships/tags" Target="../tags/tag748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jpeg"/><Relationship Id="rId8" Type="http://schemas.openxmlformats.org/officeDocument/2006/relationships/tags" Target="../tags/tag757.xml"/><Relationship Id="rId7" Type="http://schemas.openxmlformats.org/officeDocument/2006/relationships/tags" Target="../tags/tag756.xml"/><Relationship Id="rId6" Type="http://schemas.openxmlformats.org/officeDocument/2006/relationships/tags" Target="../tags/tag755.xml"/><Relationship Id="rId5" Type="http://schemas.openxmlformats.org/officeDocument/2006/relationships/tags" Target="../tags/tag754.xml"/><Relationship Id="rId4" Type="http://schemas.openxmlformats.org/officeDocument/2006/relationships/image" Target="../media/image49.jpeg"/><Relationship Id="rId3" Type="http://schemas.openxmlformats.org/officeDocument/2006/relationships/tags" Target="../tags/tag753.xml"/><Relationship Id="rId2" Type="http://schemas.openxmlformats.org/officeDocument/2006/relationships/tags" Target="../tags/tag752.xml"/><Relationship Id="rId18" Type="http://schemas.openxmlformats.org/officeDocument/2006/relationships/slideLayout" Target="../slideLayouts/slideLayout15.xml"/><Relationship Id="rId17" Type="http://schemas.openxmlformats.org/officeDocument/2006/relationships/tags" Target="../tags/tag764.xml"/><Relationship Id="rId16" Type="http://schemas.openxmlformats.org/officeDocument/2006/relationships/tags" Target="../tags/tag763.xml"/><Relationship Id="rId15" Type="http://schemas.openxmlformats.org/officeDocument/2006/relationships/tags" Target="../tags/tag762.xml"/><Relationship Id="rId14" Type="http://schemas.openxmlformats.org/officeDocument/2006/relationships/image" Target="../media/image51.jpeg"/><Relationship Id="rId13" Type="http://schemas.openxmlformats.org/officeDocument/2006/relationships/tags" Target="../tags/tag761.xml"/><Relationship Id="rId12" Type="http://schemas.openxmlformats.org/officeDocument/2006/relationships/tags" Target="../tags/tag760.xml"/><Relationship Id="rId11" Type="http://schemas.openxmlformats.org/officeDocument/2006/relationships/tags" Target="../tags/tag759.xml"/><Relationship Id="rId10" Type="http://schemas.openxmlformats.org/officeDocument/2006/relationships/tags" Target="../tags/tag758.xml"/><Relationship Id="rId1" Type="http://schemas.openxmlformats.org/officeDocument/2006/relationships/tags" Target="../tags/tag751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tags" Target="../tags/tag772.xml"/><Relationship Id="rId8" Type="http://schemas.openxmlformats.org/officeDocument/2006/relationships/tags" Target="../tags/tag771.xml"/><Relationship Id="rId7" Type="http://schemas.openxmlformats.org/officeDocument/2006/relationships/tags" Target="../tags/tag770.xml"/><Relationship Id="rId6" Type="http://schemas.openxmlformats.org/officeDocument/2006/relationships/tags" Target="../tags/tag769.xml"/><Relationship Id="rId5" Type="http://schemas.openxmlformats.org/officeDocument/2006/relationships/tags" Target="../tags/tag768.xml"/><Relationship Id="rId4" Type="http://schemas.openxmlformats.org/officeDocument/2006/relationships/tags" Target="../tags/tag767.xml"/><Relationship Id="rId3" Type="http://schemas.openxmlformats.org/officeDocument/2006/relationships/image" Target="../media/image52.jpeg"/><Relationship Id="rId2" Type="http://schemas.openxmlformats.org/officeDocument/2006/relationships/tags" Target="../tags/tag766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776.xml"/><Relationship Id="rId12" Type="http://schemas.openxmlformats.org/officeDocument/2006/relationships/tags" Target="../tags/tag775.xml"/><Relationship Id="rId11" Type="http://schemas.openxmlformats.org/officeDocument/2006/relationships/tags" Target="../tags/tag774.xml"/><Relationship Id="rId10" Type="http://schemas.openxmlformats.org/officeDocument/2006/relationships/tags" Target="../tags/tag773.xml"/><Relationship Id="rId1" Type="http://schemas.openxmlformats.org/officeDocument/2006/relationships/tags" Target="../tags/tag765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eg"/><Relationship Id="rId8" Type="http://schemas.openxmlformats.org/officeDocument/2006/relationships/tags" Target="../tags/tag783.xml"/><Relationship Id="rId7" Type="http://schemas.openxmlformats.org/officeDocument/2006/relationships/tags" Target="../tags/tag782.xml"/><Relationship Id="rId6" Type="http://schemas.openxmlformats.org/officeDocument/2006/relationships/tags" Target="../tags/tag781.xml"/><Relationship Id="rId5" Type="http://schemas.openxmlformats.org/officeDocument/2006/relationships/tags" Target="../tags/tag780.xml"/><Relationship Id="rId4" Type="http://schemas.openxmlformats.org/officeDocument/2006/relationships/image" Target="../media/image53.jpeg"/><Relationship Id="rId3" Type="http://schemas.openxmlformats.org/officeDocument/2006/relationships/tags" Target="../tags/tag779.xml"/><Relationship Id="rId2" Type="http://schemas.openxmlformats.org/officeDocument/2006/relationships/tags" Target="../tags/tag778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790.xml"/><Relationship Id="rId16" Type="http://schemas.openxmlformats.org/officeDocument/2006/relationships/tags" Target="../tags/tag789.xml"/><Relationship Id="rId15" Type="http://schemas.openxmlformats.org/officeDocument/2006/relationships/tags" Target="../tags/tag788.xml"/><Relationship Id="rId14" Type="http://schemas.openxmlformats.org/officeDocument/2006/relationships/image" Target="../media/image55.jpeg"/><Relationship Id="rId13" Type="http://schemas.openxmlformats.org/officeDocument/2006/relationships/tags" Target="../tags/tag787.xml"/><Relationship Id="rId12" Type="http://schemas.openxmlformats.org/officeDocument/2006/relationships/tags" Target="../tags/tag786.xml"/><Relationship Id="rId11" Type="http://schemas.openxmlformats.org/officeDocument/2006/relationships/tags" Target="../tags/tag785.xml"/><Relationship Id="rId10" Type="http://schemas.openxmlformats.org/officeDocument/2006/relationships/tags" Target="../tags/tag784.xml"/><Relationship Id="rId1" Type="http://schemas.openxmlformats.org/officeDocument/2006/relationships/tags" Target="../tags/tag777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4.xml"/><Relationship Id="rId3" Type="http://schemas.openxmlformats.org/officeDocument/2006/relationships/tags" Target="../tags/tag793.xml"/><Relationship Id="rId2" Type="http://schemas.openxmlformats.org/officeDocument/2006/relationships/tags" Target="../tags/tag792.xml"/><Relationship Id="rId1" Type="http://schemas.openxmlformats.org/officeDocument/2006/relationships/tags" Target="../tags/tag79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90.xml"/><Relationship Id="rId8" Type="http://schemas.openxmlformats.org/officeDocument/2006/relationships/tags" Target="../tags/tag489.xml"/><Relationship Id="rId7" Type="http://schemas.openxmlformats.org/officeDocument/2006/relationships/tags" Target="../tags/tag488.xml"/><Relationship Id="rId6" Type="http://schemas.openxmlformats.org/officeDocument/2006/relationships/tags" Target="../tags/tag487.xml"/><Relationship Id="rId5" Type="http://schemas.openxmlformats.org/officeDocument/2006/relationships/tags" Target="../tags/tag486.xml"/><Relationship Id="rId4" Type="http://schemas.openxmlformats.org/officeDocument/2006/relationships/tags" Target="../tags/tag485.xml"/><Relationship Id="rId3" Type="http://schemas.openxmlformats.org/officeDocument/2006/relationships/tags" Target="../tags/tag484.xml"/><Relationship Id="rId2" Type="http://schemas.openxmlformats.org/officeDocument/2006/relationships/tags" Target="../tags/tag483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492.xml"/><Relationship Id="rId10" Type="http://schemas.openxmlformats.org/officeDocument/2006/relationships/tags" Target="../tags/tag491.xml"/><Relationship Id="rId1" Type="http://schemas.openxmlformats.org/officeDocument/2006/relationships/tags" Target="../tags/tag48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99.xml"/><Relationship Id="rId8" Type="http://schemas.openxmlformats.org/officeDocument/2006/relationships/tags" Target="../tags/tag498.xml"/><Relationship Id="rId7" Type="http://schemas.openxmlformats.org/officeDocument/2006/relationships/tags" Target="../tags/tag49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ags" Target="../tags/tag496.xml"/><Relationship Id="rId31" Type="http://schemas.openxmlformats.org/officeDocument/2006/relationships/slideLayout" Target="../slideLayouts/slideLayout30.xml"/><Relationship Id="rId30" Type="http://schemas.openxmlformats.org/officeDocument/2006/relationships/tags" Target="../tags/tag514.xml"/><Relationship Id="rId3" Type="http://schemas.openxmlformats.org/officeDocument/2006/relationships/tags" Target="../tags/tag495.xml"/><Relationship Id="rId29" Type="http://schemas.openxmlformats.org/officeDocument/2006/relationships/tags" Target="../tags/tag513.xml"/><Relationship Id="rId28" Type="http://schemas.openxmlformats.org/officeDocument/2006/relationships/tags" Target="../tags/tag512.xml"/><Relationship Id="rId27" Type="http://schemas.openxmlformats.org/officeDocument/2006/relationships/image" Target="../media/image8.svg"/><Relationship Id="rId26" Type="http://schemas.openxmlformats.org/officeDocument/2006/relationships/image" Target="../media/image7.png"/><Relationship Id="rId25" Type="http://schemas.openxmlformats.org/officeDocument/2006/relationships/tags" Target="../tags/tag511.xml"/><Relationship Id="rId24" Type="http://schemas.openxmlformats.org/officeDocument/2006/relationships/tags" Target="../tags/tag510.xml"/><Relationship Id="rId23" Type="http://schemas.openxmlformats.org/officeDocument/2006/relationships/tags" Target="../tags/tag509.xml"/><Relationship Id="rId22" Type="http://schemas.openxmlformats.org/officeDocument/2006/relationships/tags" Target="../tags/tag508.xml"/><Relationship Id="rId21" Type="http://schemas.openxmlformats.org/officeDocument/2006/relationships/tags" Target="../tags/tag507.xml"/><Relationship Id="rId20" Type="http://schemas.openxmlformats.org/officeDocument/2006/relationships/image" Target="../media/image6.svg"/><Relationship Id="rId2" Type="http://schemas.openxmlformats.org/officeDocument/2006/relationships/tags" Target="../tags/tag494.xml"/><Relationship Id="rId19" Type="http://schemas.openxmlformats.org/officeDocument/2006/relationships/image" Target="../media/image5.png"/><Relationship Id="rId18" Type="http://schemas.openxmlformats.org/officeDocument/2006/relationships/tags" Target="../tags/tag506.xml"/><Relationship Id="rId17" Type="http://schemas.openxmlformats.org/officeDocument/2006/relationships/tags" Target="../tags/tag505.xml"/><Relationship Id="rId16" Type="http://schemas.openxmlformats.org/officeDocument/2006/relationships/tags" Target="../tags/tag504.xml"/><Relationship Id="rId15" Type="http://schemas.openxmlformats.org/officeDocument/2006/relationships/tags" Target="../tags/tag503.xml"/><Relationship Id="rId14" Type="http://schemas.openxmlformats.org/officeDocument/2006/relationships/tags" Target="../tags/tag502.xml"/><Relationship Id="rId13" Type="http://schemas.openxmlformats.org/officeDocument/2006/relationships/image" Target="../media/image4.svg"/><Relationship Id="rId12" Type="http://schemas.openxmlformats.org/officeDocument/2006/relationships/image" Target="../media/image3.png"/><Relationship Id="rId11" Type="http://schemas.openxmlformats.org/officeDocument/2006/relationships/tags" Target="../tags/tag501.xml"/><Relationship Id="rId10" Type="http://schemas.openxmlformats.org/officeDocument/2006/relationships/tags" Target="../tags/tag500.xml"/><Relationship Id="rId1" Type="http://schemas.openxmlformats.org/officeDocument/2006/relationships/tags" Target="../tags/tag49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tags" Target="../tags/tag520.xml"/><Relationship Id="rId5" Type="http://schemas.openxmlformats.org/officeDocument/2006/relationships/tags" Target="../tags/tag519.xml"/><Relationship Id="rId4" Type="http://schemas.openxmlformats.org/officeDocument/2006/relationships/tags" Target="../tags/tag518.xml"/><Relationship Id="rId3" Type="http://schemas.openxmlformats.org/officeDocument/2006/relationships/tags" Target="../tags/tag517.xml"/><Relationship Id="rId2" Type="http://schemas.openxmlformats.org/officeDocument/2006/relationships/tags" Target="../tags/tag516.xml"/><Relationship Id="rId11" Type="http://schemas.openxmlformats.org/officeDocument/2006/relationships/slideLayout" Target="../slideLayouts/slideLayout29.xml"/><Relationship Id="rId10" Type="http://schemas.openxmlformats.org/officeDocument/2006/relationships/tags" Target="../tags/tag524.xml"/><Relationship Id="rId1" Type="http://schemas.openxmlformats.org/officeDocument/2006/relationships/tags" Target="../tags/tag51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3.xml"/><Relationship Id="rId3" Type="http://schemas.openxmlformats.org/officeDocument/2006/relationships/tags" Target="../tags/tag527.xml"/><Relationship Id="rId2" Type="http://schemas.openxmlformats.org/officeDocument/2006/relationships/tags" Target="../tags/tag526.xml"/><Relationship Id="rId1" Type="http://schemas.openxmlformats.org/officeDocument/2006/relationships/tags" Target="../tags/tag52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36.xml"/><Relationship Id="rId8" Type="http://schemas.openxmlformats.org/officeDocument/2006/relationships/tags" Target="../tags/tag535.xml"/><Relationship Id="rId7" Type="http://schemas.openxmlformats.org/officeDocument/2006/relationships/tags" Target="../tags/tag534.xml"/><Relationship Id="rId6" Type="http://schemas.openxmlformats.org/officeDocument/2006/relationships/tags" Target="../tags/tag533.xml"/><Relationship Id="rId5" Type="http://schemas.openxmlformats.org/officeDocument/2006/relationships/tags" Target="../tags/tag532.xml"/><Relationship Id="rId4" Type="http://schemas.openxmlformats.org/officeDocument/2006/relationships/tags" Target="../tags/tag531.xml"/><Relationship Id="rId3" Type="http://schemas.openxmlformats.org/officeDocument/2006/relationships/tags" Target="../tags/tag530.xml"/><Relationship Id="rId2" Type="http://schemas.openxmlformats.org/officeDocument/2006/relationships/tags" Target="../tags/tag529.xml"/><Relationship Id="rId15" Type="http://schemas.openxmlformats.org/officeDocument/2006/relationships/slideLayout" Target="../slideLayouts/slideLayout28.xml"/><Relationship Id="rId14" Type="http://schemas.openxmlformats.org/officeDocument/2006/relationships/tags" Target="../tags/tag541.xml"/><Relationship Id="rId13" Type="http://schemas.openxmlformats.org/officeDocument/2006/relationships/tags" Target="../tags/tag540.xml"/><Relationship Id="rId12" Type="http://schemas.openxmlformats.org/officeDocument/2006/relationships/tags" Target="../tags/tag539.xml"/><Relationship Id="rId11" Type="http://schemas.openxmlformats.org/officeDocument/2006/relationships/tags" Target="../tags/tag538.xml"/><Relationship Id="rId10" Type="http://schemas.openxmlformats.org/officeDocument/2006/relationships/tags" Target="../tags/tag537.xml"/><Relationship Id="rId1" Type="http://schemas.openxmlformats.org/officeDocument/2006/relationships/tags" Target="../tags/tag5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>
          <a:xfrm>
            <a:off x="2825345" y="1519033"/>
            <a:ext cx="6097058" cy="457200"/>
          </a:xfrm>
        </p:spPr>
        <p:txBody>
          <a:bodyPr/>
          <a:p>
            <a:r>
              <a:rPr lang="en-US" altLang="zh-CN" b="1"/>
              <a:t>bhtools</a:t>
            </a:r>
            <a:endParaRPr lang="en-US" altLang="en-US" b="1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>
          <a:xfrm>
            <a:off x="4823368" y="2159020"/>
            <a:ext cx="6352646" cy="2540000"/>
          </a:xfrm>
        </p:spPr>
        <p:txBody>
          <a:bodyPr>
            <a:normAutofit/>
          </a:bodyPr>
          <a:p>
            <a:r>
              <a:rPr lang="zh-CN" altLang="en-US"/>
              <a:t>项目相关介绍</a:t>
            </a:r>
            <a:endParaRPr lang="zh-CN" altLang="en-US"/>
          </a:p>
        </p:txBody>
      </p:sp>
      <p:sp>
        <p:nvSpPr>
          <p:cNvPr id="4" name="署名占位符 10"/>
          <p:cNvSpPr>
            <a:spLocks noGrp="1"/>
          </p:cNvSpPr>
          <p:nvPr>
            <p:ph type="body" sz="quarter" idx="16390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汇报人: </a:t>
            </a:r>
            <a:r>
              <a:rPr lang="zh-CN" altLang="en-US">
                <a:solidFill>
                  <a:schemeClr val="accent1"/>
                </a:solidFill>
              </a:rPr>
              <a:t>张智杰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系统架构（JSON</a:t>
            </a:r>
            <a:r>
              <a:rPr lang="en-US" altLang="zh-CN"/>
              <a:t>LINES</a:t>
            </a:r>
            <a:r>
              <a:rPr lang="zh-CN" altLang="en-US"/>
              <a:t> 文件目录→Flume Agent→Kafka Cluster→Kafka Consumers 流程）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 fontScale="60000"/>
          </a:bodyPr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JSON 文件目录数据起始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详细描述：JSON</a:t>
            </a:r>
            <a:r>
              <a:rPr lang="en-US" altLang="zh-CN"/>
              <a:t>LINES</a:t>
            </a:r>
            <a:r>
              <a:rPr lang="zh-CN" altLang="en-US"/>
              <a:t> 文件目录是系统数据的起始点，其中存储着项目所需的各类数据。在数据爆炸的背景下，这些数据需要被实时采集和处理，以满足项目对实时性的要求，为后续的分析和应用奠定基础。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Flume Agent 数据采集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详细描述：Flume Agent 负责从 JSON 文件目录中自动采集数据。它依据项目目标，实现实时监控和可靠传输，将采集到的数据高效地传输到 Kafka Cluster，为系统提供稳定的数据来源。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Kafka Cluster 数据存储分发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详细描述：Kafka Cluster 接收 Flume Agent 传输的数据，具备高并发和大文件处理能力。它对数据进行存储和分发，确保数据的可靠传输，为后续 Kafka Consumers 对数据的处理提供支持，提升项目的数据处理效率。</a:t>
            </a:r>
            <a:endParaRPr lang="zh-CN" altLang="en-US"/>
          </a:p>
          <a:p>
            <a:pPr>
              <a:spcBef>
                <a:spcPct val="42000"/>
              </a:spcBef>
              <a:spcAft>
                <a:spcPct val="42000"/>
              </a:spcAft>
            </a:pPr>
            <a:r>
              <a:rPr lang="zh-CN" altLang="en-US" sz="2400"/>
              <a:t>Kafka Consumers 数据处理</a:t>
            </a:r>
            <a:endParaRPr lang="zh-CN" altLang="en-US" sz="2400"/>
          </a:p>
          <a:p>
            <a:pPr>
              <a:spcAft>
                <a:spcPct val="63000"/>
              </a:spcAft>
            </a:pPr>
            <a:r>
              <a:rPr lang="zh-CN" altLang="en-US"/>
              <a:t>详细描述：Kafka Consumers 从 Kafka Cluster 中获取数据并进行处理。通过这种方式，可实现系统的自动化流转，为实时数据分析、日志处理等应用场景提供数据支持，充分发挥项目的作用和价值。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系统实现细节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0"/>
            <a:ext cx="1219327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635" y="635"/>
            <a:ext cx="12192635" cy="6857365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635"/>
            <a:ext cx="5951855" cy="24390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Flume 配置文件设计（核心配置：Source、Channel、Sink）</a:t>
            </a:r>
            <a:endParaRPr lang="zh-CN" altLang="en-US"/>
          </a:p>
        </p:txBody>
      </p:sp>
      <p:pic>
        <p:nvPicPr>
          <p:cNvPr id="3" name="图片占位符 2" descr="45b76926-e866-11f0-9fd5-6639aa620795"/>
          <p:cNvPicPr>
            <a:picLocks noChangeAspect="1"/>
          </p:cNvPicPr>
          <p:nvPr>
            <p:ph type="pic" idx="16392"/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14732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Source 配置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详细描述：在 Flume 配置文件设计中，Source 配置是核心之一。它负责从数据源（如 JSON 文件目录）接收数据，为整个数据流转提供起始点，保障数据能顺利进入 Flume 系统进行后续处理。</a:t>
            </a:r>
            <a:endParaRPr lang="zh-CN" altLang="en-US"/>
          </a:p>
        </p:txBody>
      </p:sp>
      <p:pic>
        <p:nvPicPr>
          <p:cNvPr id="6" name="图片占位符 5" descr="45b769cc-e866-11f0-9fd5-6639aa620795"/>
          <p:cNvPicPr>
            <a:picLocks noChangeAspect="1"/>
          </p:cNvPicPr>
          <p:nvPr>
            <p:ph type="pic" idx="16393"/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3340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Channel 配置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详细描述：Channel 配置在 Flume 系统里起着数据暂存与传输的关键作用。它处于 Source 和 Sink 之间，能缓冲数据，确保数据在不同组件间稳定、可靠地流动，维持系统的正常运行。</a:t>
            </a:r>
            <a:endParaRPr lang="zh-CN" altLang="en-US"/>
          </a:p>
        </p:txBody>
      </p:sp>
      <p:pic>
        <p:nvPicPr>
          <p:cNvPr id="9" name="图片占位符 8" descr="45b76869-e866-11f0-9fd5-6639aa620795"/>
          <p:cNvPicPr>
            <a:picLocks noChangeAspect="1"/>
          </p:cNvPicPr>
          <p:nvPr>
            <p:ph type="pic" idx="16394"/>
            <p:custDataLst>
              <p:tags r:id="rId10"/>
            </p:custDataLst>
          </p:nvPr>
        </p:nvPicPr>
        <p:blipFill>
          <a:blip r:embed="rId11"/>
          <a:srcRect/>
          <a:stretch>
            <a:fillRect/>
          </a:stretch>
        </p:blipFill>
        <p:spPr>
          <a:xfrm>
            <a:off x="9194800" y="17526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Sink 配置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详细描述：Sink 配置是 Flume 配置文件的重要组成部分。它的作用是将 Channel 中的数据发送到目标位置，如 Kafka Cluster 等，完成数据从 Flume 到后续处理环节的传输。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8445" y="0"/>
            <a:ext cx="6853555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533844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2700"/>
              <a:t>启动脚本设计（管理脚本功能：启停重启、状态检查、消费者管理、测试数据生成）</a:t>
            </a:r>
            <a:endParaRPr lang="zh-CN" altLang="en-US" sz="2700"/>
          </a:p>
        </p:txBody>
      </p:sp>
      <p:pic>
        <p:nvPicPr>
          <p:cNvPr id="3" name="内容占位符 2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3990" y="317500"/>
            <a:ext cx="4982845" cy="5814060"/>
          </a:xfrm>
          <a:prstGeom prst="rect">
            <a:avLst/>
          </a:prstGeom>
        </p:spPr>
      </p:pic>
      <p:sp>
        <p:nvSpPr>
          <p:cNvPr id="4" name="装饰  2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启停重启功能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详细描述：启动脚本的启停重启功能可方便地对系统进行操作。通过该功能，能快速开启或关闭系统，在系统出现问题时可进行重启，保障系统的正常运行和维护。</a:t>
            </a:r>
            <a:endParaRPr lang="zh-CN" altLang="en-US" sz="1000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状态检查功能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详细描述：状态检查功能是启动脚本的重要特性。它可以实时监测系统的运行状态，如各组件是否正常工作等，让管理员及时了解系统状况，以便及时处理异常情况。</a:t>
            </a:r>
            <a:endParaRPr lang="zh-CN" altLang="en-US" sz="1000"/>
          </a:p>
        </p:txBody>
      </p:sp>
      <p:sp>
        <p:nvSpPr>
          <p:cNvPr id="10" name="装饰  8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消费者管理功能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 sz="1000"/>
              <a:t>详细描述：消费者管理功能在启动脚本中发挥着关键作用。它能够对 Kafka Consumers 等消费者进行有效管理，包括启动、停止等操作，确保消费者能正常处理接收到的数据。</a:t>
            </a:r>
            <a:endParaRPr lang="zh-CN" altLang="en-US" sz="1000"/>
          </a:p>
        </p:txBody>
      </p:sp>
      <p:sp>
        <p:nvSpPr>
          <p:cNvPr id="13" name="装饰  1"/>
          <p:cNvSpPr>
            <a:spLocks noGrp="1"/>
          </p:cNvSpPr>
          <p:nvPr>
            <p:ph type="body" idx="16398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测试数据生成功能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5"/>
            </p:custDataLst>
          </p:nvPr>
        </p:nvSpPr>
        <p:spPr/>
        <p:txBody>
          <a:bodyPr>
            <a:normAutofit fontScale="60000"/>
          </a:bodyPr>
          <a:p>
            <a:r>
              <a:rPr lang="zh-CN" altLang="en-US"/>
              <a:t>详细描述：测试数据生成功能为系统测试提供了便利。通过该功能可以生成测试所需的数据，模拟真实的数据场景，对系统的性能和功能进行全面测试，保证系统的稳定性和可靠性。</a:t>
            </a:r>
            <a:endParaRPr lang="zh-CN" altLang="en-US"/>
          </a:p>
        </p:txBody>
      </p:sp>
    </p:spTree>
    <p:custDataLst>
      <p:tags r:id="rId1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项目文件结构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项目背景与目标意义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技术栈与架构设计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03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系统实现细节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/>
              <a:t>04</a:t>
            </a:r>
            <a:endParaRPr lang="en-US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项目文件结构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  <p:sp>
        <p:nvSpPr>
          <p:cNvPr id="17" name="装饰  5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系统部署与测试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目录结构（json 目录、配置文件、启动脚本、文档等）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1" name="图片占位符 20"/>
          <p:cNvPicPr/>
          <p:nvPr>
            <p:ph type="pic" idx="16394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840" y="1818640"/>
            <a:ext cx="325120" cy="32512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json 目录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详细描述：json 目录是项目中存储 JSON 数据的地方，它在整个系统架构中是数据的起始点，为后续的 Flume Agent 数据采集提供了数据来源，与系统的数据处理流程紧密相关。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7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2" name="图片占位符 21"/>
          <p:cNvPicPr/>
          <p:nvPr>
            <p:ph type="pic" idx="16396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66840" y="1818640"/>
            <a:ext cx="325120" cy="32512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配置文件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详细描述：配置文件在项目中至关重要，比如 Flume 的配置文件包含 Source、Channel、Sink 等核心配置，它决定了系统各组件的运行参数和工作方式，是保障系统正常运行的基础。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9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占位符 18"/>
          <p:cNvPicPr/>
          <p:nvPr>
            <p:ph type="pic" idx="16398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51840" y="4257040"/>
            <a:ext cx="325120" cy="32512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启动脚本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详细描述：启动脚本具有管理脚本功能，如启停重启、状态检查、消费者管理、测试数据生成等，能方便开发人员对系统进行操作和管理，提高开发和维护的效率。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2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0" name="图片占位符 19"/>
          <p:cNvPicPr/>
          <p:nvPr>
            <p:ph type="pic" idx="16400"/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466840" y="4257040"/>
            <a:ext cx="325120" cy="325120"/>
          </a:xfrm>
          <a:prstGeom prst="rect">
            <a:avLst/>
          </a:pr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文档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详细描述：文档在项目中起着记录和说明的作用，它可以帮助团队成员了解项目的整体架构、技术选型、实现细节等，也为后续的项目维护和扩展提供了重要的参考依据。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系统部署与测试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05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部署步骤（环境准备、组件安装、Topic 创建、Agent 启动）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环境准备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详细描述：为确保项目顺利部署，需进行环境准备工作。要按照技术选型要求配置好Flume、Kafka、Java、Linux及其对应版本。构建合适的运行环境，满足实时监控、自动采集等项目目标对环境的需求。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组件安装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详细描述：依据项目的技术栈，安装Flume、Kafka等组件。安装过程需注意版本匹配，确保各组件能正常协同工作，为系统后续运行奠定基础，以实现可靠传输、高并发处理等功能。</a:t>
            </a:r>
            <a:endParaRPr lang="zh-CN" altLang="en-US" sz="1400"/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Topic 创建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详细描述：在Kafka中创建Topic，为数据的传输和处理做好准备。Topic作为数据的分类标识，合理的创建有助于数据的有效管理，符合项目对JSON数据管理及可靠传输的要求。</a:t>
            </a:r>
            <a:endParaRPr lang="zh-CN" altLang="en-US" sz="140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5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Agent 启动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6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详细描述：启动Flume Agent，使其按照预定流程从JSON文件目录采集数据。Agent启动代表系统开始进入运行状态，将数据有序地传输到后续环节，助力项目实现自动采集和实时监控目标。</a:t>
            </a:r>
            <a:endParaRPr lang="zh-CN" altLang="en-US" sz="1400"/>
          </a:p>
        </p:txBody>
      </p:sp>
    </p:spTree>
    <p:custDataLst>
      <p:tags r:id="rId1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测试验证（测试方法、测试结果）</a:t>
            </a:r>
            <a:endParaRPr lang="zh-CN" altLang="en-US"/>
          </a:p>
        </p:txBody>
      </p:sp>
      <p:pic>
        <p:nvPicPr>
          <p:cNvPr id="3" name="内容占位符 2" descr="42f66f57-e866-11f0-b9bf-ced3ee90e3f9"/>
          <p:cNvPicPr>
            <a:picLocks noChangeAspect="1"/>
          </p:cNvPicPr>
          <p:nvPr>
            <p:ph idx="16390"/>
            <p:custDataLst>
              <p:tags r:id="rId2"/>
            </p:custDataLst>
          </p:nvPr>
        </p:nvPicPr>
        <p:blipFill>
          <a:blip r:embed="rId3"/>
          <a:srcRect t="190" b="190"/>
          <a:stretch>
            <a:fillRect/>
          </a:stretch>
        </p:blipFill>
        <p:spPr>
          <a:xfrm>
            <a:off x="609600" y="609600"/>
            <a:ext cx="10972800" cy="2082800"/>
          </a:xfrm>
          <a:custGeom>
            <a:avLst/>
            <a:gdLst>
              <a:gd name="connisteX0" fmla="*/ 0 w 10972800"/>
              <a:gd name="connsiteY0" fmla="*/ 203200 h 2082800"/>
              <a:gd name="connisteX1" fmla="*/ 203200 w 10972800"/>
              <a:gd name="connsiteY1" fmla="*/ 0 h 2082800"/>
              <a:gd name="connisteX2" fmla="*/ 10769600 w 10972800"/>
              <a:gd name="connsiteY2" fmla="*/ 0 h 2082800"/>
              <a:gd name="connisteX3" fmla="*/ 10972800 w 10972800"/>
              <a:gd name="connsiteY3" fmla="*/ 203200 h 2082800"/>
              <a:gd name="connisteX4" fmla="*/ 10972800 w 10972800"/>
              <a:gd name="connsiteY4" fmla="*/ 1879600 h 2082800"/>
              <a:gd name="connisteX5" fmla="*/ 10769600 w 10972800"/>
              <a:gd name="connsiteY5" fmla="*/ 2082800 h 2082800"/>
              <a:gd name="connisteX6" fmla="*/ 203200 w 10972800"/>
              <a:gd name="connsiteY6" fmla="*/ 2082800 h 2082800"/>
              <a:gd name="connisteX7" fmla="*/ 0 w 10972800"/>
              <a:gd name="connsiteY7" fmla="*/ 1879600 h 2082800"/>
              <a:gd name="connisteX8" fmla="*/ 0 w 10972800"/>
              <a:gd name="connsiteY8" fmla="*/ 20320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082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879600"/>
                </a:lnTo>
                <a:cubicBezTo>
                  <a:pt x="10972800" y="1991824"/>
                  <a:pt x="10881824" y="2082800"/>
                  <a:pt x="107696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测试方法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详细描述：采用合适的测试方法对部署好的系统进行验证。可以利用测试数据，通过管理脚本中的功能进行数据传输和处理测试，以检验系统是否满足实时监控、自动采集等项目目标。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测试结果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详细描述：根据测试方法得出测试结果。结果需反映系统在处理数据时是否达到可靠传输、高并发处理等要求，是否能提升效率、降低成本，为项目的优化和改进提供依据。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系统性能（处理延迟、内存使用、CPU 使用率、稳定性）</a:t>
            </a:r>
            <a:endParaRPr lang="zh-CN" altLang="en-US"/>
          </a:p>
        </p:txBody>
      </p:sp>
      <p:pic>
        <p:nvPicPr>
          <p:cNvPr id="3" name="内容占位符 2" descr="45203973-e866-11f0-9c95-1275eb2ab6bb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t="7482" b="7482"/>
          <a:stretch>
            <a:fillRect/>
          </a:stretch>
        </p:blipFill>
        <p:spPr>
          <a:xfrm>
            <a:off x="609600" y="1524000"/>
            <a:ext cx="10972800" cy="1879600"/>
          </a:xfrm>
          <a:custGeom>
            <a:avLst/>
            <a:gdLst>
              <a:gd name="connisteX0" fmla="*/ 0 w 10972800"/>
              <a:gd name="connsiteY0" fmla="*/ 203200 h 1879600"/>
              <a:gd name="connisteX1" fmla="*/ 203200 w 10972800"/>
              <a:gd name="connsiteY1" fmla="*/ 0 h 1879600"/>
              <a:gd name="connisteX2" fmla="*/ 10769600 w 10972800"/>
              <a:gd name="connsiteY2" fmla="*/ 0 h 1879600"/>
              <a:gd name="connisteX3" fmla="*/ 10972800 w 10972800"/>
              <a:gd name="connsiteY3" fmla="*/ 203200 h 1879600"/>
              <a:gd name="connisteX4" fmla="*/ 10972800 w 10972800"/>
              <a:gd name="connsiteY4" fmla="*/ 1676400 h 1879600"/>
              <a:gd name="connisteX5" fmla="*/ 10769600 w 10972800"/>
              <a:gd name="connsiteY5" fmla="*/ 1879600 h 1879600"/>
              <a:gd name="connisteX6" fmla="*/ 203200 w 10972800"/>
              <a:gd name="connsiteY6" fmla="*/ 1879600 h 1879600"/>
              <a:gd name="connisteX7" fmla="*/ 0 w 10972800"/>
              <a:gd name="connsiteY7" fmla="*/ 1676400 h 1879600"/>
              <a:gd name="connisteX8" fmla="*/ 0 w 10972800"/>
              <a:gd name="connsiteY8" fmla="*/ 203200 h 187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187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1676400"/>
                </a:lnTo>
                <a:cubicBezTo>
                  <a:pt x="10972800" y="1788624"/>
                  <a:pt x="10881824" y="1879600"/>
                  <a:pt x="10769600" y="1879600"/>
                </a:cubicBezTo>
                <a:lnTo>
                  <a:pt x="203200" y="1879600"/>
                </a:lnTo>
                <a:cubicBezTo>
                  <a:pt x="90976" y="1879600"/>
                  <a:pt x="0" y="1788624"/>
                  <a:pt x="0" y="16764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处理延迟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详细描述：处理延迟是衡量系统性能的重要指标。需关注数据从采集到处理完成的时间间隔，确保延迟在合理范围内，以满足项目实时性要求，实现实时监控和自动采集等功能。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内存使用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详细描述：监控系统运行时的内存使用情况。合理的内存分配能保证系统高效稳定运行，避免因内存不足影响系统处理高并发、大文件的能力，符合项目对系统性能的要求。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CPU 使用率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 sz="1400"/>
              <a:t>详细描述：了解CPU在系统运行过程中的使用率。过高的CPU使用率可能导致系统性能下降，要确保系统在处理数据时CPU使用率处于合理水平，保障系统稳定运行。</a:t>
            </a:r>
            <a:endParaRPr lang="zh-CN" altLang="en-US" sz="1400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稳定性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1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详细描述：系统稳定性至关重要。需通过长时间运行测试，观察系统是否能持续可靠地处理数据，满足项目对稳定运行的需求，保证实时监控、可靠传输等功能的正常实现。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-635"/>
            <a:ext cx="12192000" cy="68586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系统优势与创新点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/>
              <a:t>06</a:t>
            </a:r>
            <a:endParaRPr lang="en-US" altLang="en-US"/>
          </a:p>
        </p:txBody>
      </p:sp>
      <p:sp>
        <p:nvSpPr>
          <p:cNvPr id="5" name="装饰  3"/>
          <p:cNvSpPr>
            <a:spLocks noGrp="1"/>
          </p:cNvSpPr>
          <p:nvPr>
            <p:ph type="body" idx="16395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系统优势与创新点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/>
              <a:t>07</a:t>
            </a:r>
            <a:endParaRPr lang="en-US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应用场景与未来展望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/>
              <a:t>08</a:t>
            </a:r>
            <a:endParaRPr lang="en-US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总结</a:t>
            </a:r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技术优势（实时性、可靠性、扩展性、灵活性）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实时性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详细描述：系统具备实时性优势，契合项目实时监控与自动采集的目标。借助Flume和Kafka等技术，能快速处理JSON数据，满足数据爆炸背景下的实时需求，提升数据流转与分析效率。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9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可靠性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详细描述：系统的可靠性表现出色，可实现可靠传输，满足项目目标。通过合理的技术选型和架构设计，如Flume Agent到Kafka Cluster的流程，保障数据准确稳定传输，降低数据丢失风险。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400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4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扩展性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详细描述：该系统有良好的扩展性，能适应不断变化的业务需求。选用的Flume、Kafka等技术，可方便地进行功能扩展和升级，以应对高并发和大文件处理等情况。</a:t>
            </a:r>
            <a:endParaRPr lang="zh-CN" altLang="en-US"/>
          </a:p>
        </p:txBody>
      </p:sp>
      <p:sp>
        <p:nvSpPr>
          <p:cNvPr id="15" name="装饰  3"/>
          <p:cNvSpPr>
            <a:spLocks noGrp="1"/>
          </p:cNvSpPr>
          <p:nvPr>
            <p:ph type="body" idx="16401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7"/>
            <p:custDataLst>
              <p:tags r:id="rId15"/>
            </p:custDataLst>
          </p:nvPr>
        </p:nvSpPr>
        <p:spPr/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灵活性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6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详细描述：系统具有灵活性特点，可根据不同场景和需求进行调整。基于Linux、Java等技术，能灵活配置Flume的Source、Channel、Sink等核心组件，满足多样化的数据处理要求。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创新点（高自动化、强易用性、好可维护性、强通用性）</a:t>
            </a:r>
            <a:endParaRPr lang="zh-CN" altLang="en-US"/>
          </a:p>
        </p:txBody>
      </p:sp>
      <p:pic>
        <p:nvPicPr>
          <p:cNvPr id="3" name="内容占位符 2" descr="436dc997-e866-11f0-9113-b28296787557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8750" r="8750"/>
          <a:stretch>
            <a:fillRect/>
          </a:stretch>
        </p:blipFill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高自动化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详细描述：系统实现了高自动化，符合项目自动化流转的意义。启动脚本可实现启停重启、状态检查等功能，减少人工干预，提升效率，降低人力成本。</a:t>
            </a:r>
            <a:endParaRPr lang="zh-CN" altLang="en-US"/>
          </a:p>
        </p:txBody>
      </p:sp>
      <p:pic>
        <p:nvPicPr>
          <p:cNvPr id="6" name="内容占位符 5" descr="436dc5e1-e866-11f0-9113-b28296787557"/>
          <p:cNvPicPr>
            <a:picLocks noChangeAspect="1"/>
          </p:cNvPicPr>
          <p:nvPr>
            <p:ph idx="16395"/>
            <p:custDataLst>
              <p:tags r:id="rId6"/>
            </p:custDataLst>
          </p:nvPr>
        </p:nvPicPr>
        <p:blipFill>
          <a:blip r:embed="rId7"/>
          <a:srcRect l="930" r="930"/>
          <a:stretch>
            <a:fillRect/>
          </a:stretch>
        </p:blipFill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强易用性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详细描述：系统具备强易用性，方便用户操作。合理的文件目录结构，如包含json目录、配置文件等，结合清晰的部署步骤，使用户能快速上手，轻松完成系统搭建和使用。</a:t>
            </a:r>
            <a:endParaRPr lang="zh-CN" altLang="en-US"/>
          </a:p>
        </p:txBody>
      </p:sp>
      <p:pic>
        <p:nvPicPr>
          <p:cNvPr id="9" name="内容占位符 8" descr="436dc81a-e866-11f0-9113-b28296787557"/>
          <p:cNvPicPr>
            <a:picLocks noChangeAspect="1"/>
          </p:cNvPicPr>
          <p:nvPr>
            <p:ph idx="16396"/>
            <p:custDataLst>
              <p:tags r:id="rId10"/>
            </p:custDataLst>
          </p:nvPr>
        </p:nvPicPr>
        <p:blipFill>
          <a:blip r:embed="rId11"/>
          <a:srcRect l="66" r="66"/>
          <a:stretch>
            <a:fillRect/>
          </a:stretch>
        </p:blipFill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好可维护性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详细描述：系统具有好可维护性，得益于合理的架构设计和配置。通过启动脚本可方便管理系统，且系统性能监控指标明确，便于及时发现和解决问题，保障系统稳定运行。</a:t>
            </a:r>
            <a:endParaRPr lang="zh-CN" altLang="en-US"/>
          </a:p>
        </p:txBody>
      </p:sp>
      <p:pic>
        <p:nvPicPr>
          <p:cNvPr id="12" name="内容占位符 11" descr="436dc754-e866-11f0-9113-b28296787557"/>
          <p:cNvPicPr>
            <a:picLocks noChangeAspect="1"/>
          </p:cNvPicPr>
          <p:nvPr>
            <p:ph idx="16397"/>
            <p:custDataLst>
              <p:tags r:id="rId14"/>
            </p:custDataLst>
          </p:nvPr>
        </p:nvPicPr>
        <p:blipFill>
          <a:blip r:embed="rId15"/>
          <a:srcRect l="66" r="66"/>
          <a:stretch>
            <a:fillRect/>
          </a:stretch>
        </p:blipFill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强通用性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>
            <a:normAutofit lnSpcReduction="20000"/>
          </a:bodyPr>
          <a:p>
            <a:r>
              <a:rPr lang="zh-CN" altLang="en-US"/>
              <a:t>详细描述：系统强通用性显著，适用于多种应用场景。能处理实时数据分析、日志处理、物联网数据等，还可与Hadoop生态集成，支持多数据源，具有广泛的应用价值。</a:t>
            </a:r>
            <a:endParaRPr lang="zh-CN" altLang="en-US"/>
          </a:p>
        </p:txBody>
      </p:sp>
    </p:spTree>
    <p:custDataLst>
      <p:tags r:id="rId18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应用场景与未来展望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07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应用场景（实时数据分析、日志处理、物联网数据、文件同步）</a:t>
            </a:r>
            <a:endParaRPr lang="zh-CN" altLang="en-US"/>
          </a:p>
        </p:txBody>
      </p:sp>
      <p:pic>
        <p:nvPicPr>
          <p:cNvPr id="3" name="内容占位符 2" descr="45ea7f33-e866-11f0-9c95-1275eb2ab6bb"/>
          <p:cNvPicPr>
            <a:picLocks noChangeAspect="1"/>
          </p:cNvPicPr>
          <p:nvPr>
            <p:ph idx="16394"/>
            <p:custDataLst>
              <p:tags r:id="rId2"/>
            </p:custDataLst>
          </p:nvPr>
        </p:nvPicPr>
        <p:blipFill>
          <a:blip r:embed="rId3"/>
          <a:srcRect l="13289" r="13289"/>
          <a:stretch>
            <a:fillRect/>
          </a:stretch>
        </p:blipFill>
        <p:spPr>
          <a:xfrm>
            <a:off x="6096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实时数据分析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fontScale="90000" lnSpcReduction="10000"/>
          </a:bodyPr>
          <a:p>
            <a:r>
              <a:rPr lang="zh-CN" altLang="en-US"/>
              <a:t>该项目可应用于实时数据分析场景，借助其实时监控、自动采集和可靠传输的能力，能快速处理大量数据，为决策提供及时准确的依据，提升数据分析的效率和质量。</a:t>
            </a:r>
            <a:endParaRPr lang="zh-CN" altLang="en-US"/>
          </a:p>
        </p:txBody>
      </p:sp>
      <p:pic>
        <p:nvPicPr>
          <p:cNvPr id="6" name="内容占位符 5" descr="45ea7d38-e866-11f0-9c95-1275eb2ab6bb"/>
          <p:cNvPicPr>
            <a:picLocks noChangeAspect="1"/>
          </p:cNvPicPr>
          <p:nvPr>
            <p:ph idx="16395"/>
            <p:custDataLst>
              <p:tags r:id="rId6"/>
            </p:custDataLst>
          </p:nvPr>
        </p:nvPicPr>
        <p:blipFill>
          <a:blip r:embed="rId7"/>
          <a:srcRect t="79" b="79"/>
          <a:stretch>
            <a:fillRect/>
          </a:stretch>
        </p:blipFill>
        <p:spPr>
          <a:xfrm>
            <a:off x="6248400" y="15240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日志处理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利用项目的高并发和大文件处理能力，能对海量日志数据进行高效处理，实现日志的实时监控和分析，有助于及时发现系统问题，保障系统的稳定运行。</a:t>
            </a:r>
            <a:endParaRPr lang="zh-CN" altLang="en-US"/>
          </a:p>
        </p:txBody>
      </p:sp>
      <p:pic>
        <p:nvPicPr>
          <p:cNvPr id="9" name="内容占位符 8" descr="45ea7d56-e866-11f0-9c95-1275eb2ab6bb"/>
          <p:cNvPicPr>
            <a:picLocks noChangeAspect="1"/>
          </p:cNvPicPr>
          <p:nvPr>
            <p:ph idx="16396"/>
            <p:custDataLst>
              <p:tags r:id="rId10"/>
            </p:custDataLst>
          </p:nvPr>
        </p:nvPicPr>
        <p:blipFill>
          <a:blip r:embed="rId11"/>
          <a:srcRect t="79" b="79"/>
          <a:stretch>
            <a:fillRect/>
          </a:stretch>
        </p:blipFill>
        <p:spPr>
          <a:xfrm>
            <a:off x="6096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物联网数据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3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对于物联网产生的大量数据，项目可实现自动采集和可靠传输，满足实时需求，为物联网应用提供有力支持，推动物联网的发展和应用。</a:t>
            </a:r>
            <a:endParaRPr lang="zh-CN" altLang="en-US" sz="1400"/>
          </a:p>
        </p:txBody>
      </p:sp>
      <p:pic>
        <p:nvPicPr>
          <p:cNvPr id="12" name="内容占位符 11" descr="45ea7ac3-e866-11f0-9c95-1275eb2ab6bb"/>
          <p:cNvPicPr>
            <a:picLocks noChangeAspect="1"/>
          </p:cNvPicPr>
          <p:nvPr>
            <p:ph idx="16397"/>
            <p:custDataLst>
              <p:tags r:id="rId14"/>
            </p:custDataLst>
          </p:nvPr>
        </p:nvPicPr>
        <p:blipFill>
          <a:blip r:embed="rId15"/>
          <a:srcRect l="2013" r="2013"/>
          <a:stretch>
            <a:fillRect/>
          </a:stretch>
        </p:blipFill>
        <p:spPr>
          <a:xfrm>
            <a:off x="6248400" y="4038600"/>
            <a:ext cx="2438400" cy="2209800"/>
          </a:xfrm>
          <a:custGeom>
            <a:avLst/>
            <a:gdLst>
              <a:gd name="connisteX0" fmla="*/ 0 w 2438400"/>
              <a:gd name="connsiteY0" fmla="*/ 203200 h 2209800"/>
              <a:gd name="connisteX1" fmla="*/ 203200 w 2438400"/>
              <a:gd name="connsiteY1" fmla="*/ 0 h 2209800"/>
              <a:gd name="connisteX2" fmla="*/ 2235200 w 2438400"/>
              <a:gd name="connsiteY2" fmla="*/ 0 h 2209800"/>
              <a:gd name="connisteX3" fmla="*/ 2438400 w 2438400"/>
              <a:gd name="connsiteY3" fmla="*/ 203200 h 2209800"/>
              <a:gd name="connisteX4" fmla="*/ 2438400 w 2438400"/>
              <a:gd name="connsiteY4" fmla="*/ 2006600 h 2209800"/>
              <a:gd name="connisteX5" fmla="*/ 2235200 w 2438400"/>
              <a:gd name="connsiteY5" fmla="*/ 2209800 h 2209800"/>
              <a:gd name="connisteX6" fmla="*/ 203200 w 2438400"/>
              <a:gd name="connsiteY6" fmla="*/ 2209800 h 2209800"/>
              <a:gd name="connisteX7" fmla="*/ 0 w 2438400"/>
              <a:gd name="connsiteY7" fmla="*/ 2006600 h 2209800"/>
              <a:gd name="connisteX8" fmla="*/ 0 w 2438400"/>
              <a:gd name="connsiteY8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4384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235200" y="0"/>
                </a:lnTo>
                <a:cubicBezTo>
                  <a:pt x="2347424" y="0"/>
                  <a:pt x="2438400" y="90976"/>
                  <a:pt x="2438400" y="203200"/>
                </a:cubicBezTo>
                <a:lnTo>
                  <a:pt x="2438400" y="2006600"/>
                </a:lnTo>
                <a:cubicBezTo>
                  <a:pt x="2438400" y="2118824"/>
                  <a:pt x="2347424" y="2209800"/>
                  <a:pt x="2235200" y="2209800"/>
                </a:cubicBez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文件同步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7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项目可用于文件同步场景，确保文件的实时更新和可靠传输，提高文件管理的效率，降低成本，实现文件的自动化流转。</a:t>
            </a:r>
            <a:endParaRPr lang="zh-CN" altLang="en-US" sz="1400"/>
          </a:p>
        </p:txBody>
      </p:sp>
    </p:spTree>
    <p:custDataLst>
      <p:tags r:id="rId18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未来展望（集成 Hadoop 生态、数据清洗、多数据源支持、可视化监控）</a:t>
            </a:r>
            <a:endParaRPr lang="zh-CN" altLang="en-US" sz="3000"/>
          </a:p>
        </p:txBody>
      </p:sp>
      <p:sp>
        <p:nvSpPr>
          <p:cNvPr id="3" name="装饰  1"/>
          <p:cNvSpPr>
            <a:spLocks noGrp="1"/>
          </p:cNvSpPr>
          <p:nvPr>
            <p:ph type="body" idx="1639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456a339e-e866-11f0-9c95-1275eb2ab6bb"/>
          <p:cNvPicPr>
            <a:picLocks noChangeAspect="1"/>
          </p:cNvPicPr>
          <p:nvPr>
            <p:ph type="pic" idx="16395"/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144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集成 Hadoop 生态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未来可将项目与 Hadoop 生态集成，充分利用 Hadoop 的分布式存储和计算能力，进一步提升系统的扩展性和处理能力，为大数据分析提供更强大的支持。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6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456a3536-e866-11f0-9c95-1275eb2ab6bb"/>
          <p:cNvPicPr>
            <a:picLocks noChangeAspect="1"/>
          </p:cNvPicPr>
          <p:nvPr>
            <p:ph type="pic" idx="16397"/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6553200" y="20193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数据清洗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实现数据清洗功能，对采集到的数据进行预处理，去除噪声和冗余数据，提高数据质量，为后续的数据分析和挖掘奠定坚实的基础。</a:t>
            </a:r>
            <a:endParaRPr lang="zh-CN" altLang="en-US" sz="1400"/>
          </a:p>
        </p:txBody>
      </p:sp>
      <p:sp>
        <p:nvSpPr>
          <p:cNvPr id="11" name="装饰  9"/>
          <p:cNvSpPr>
            <a:spLocks noGrp="1"/>
          </p:cNvSpPr>
          <p:nvPr>
            <p:ph type="body" idx="16398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456a338b-e866-11f0-9c95-1275eb2ab6bb"/>
          <p:cNvPicPr>
            <a:picLocks noChangeAspect="1"/>
          </p:cNvPicPr>
          <p:nvPr>
            <p:ph type="pic" idx="16399"/>
            <p:custDataLst>
              <p:tags r:id="rId13"/>
            </p:custDataLst>
          </p:nvPr>
        </p:nvPicPr>
        <p:blipFill>
          <a:blip r:embed="rId14"/>
          <a:srcRect/>
          <a:stretch>
            <a:fillRect/>
          </a:stretch>
        </p:blipFill>
        <p:spPr>
          <a:xfrm>
            <a:off x="9144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多数据源支持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支持多数据源，能够从不同的数据源中采集数据，丰富数据来源，满足多样化的数据分析需求，提升系统的通用性和灵活性。</a:t>
            </a:r>
            <a:endParaRPr lang="zh-CN" altLang="en-US" sz="1400"/>
          </a:p>
        </p:txBody>
      </p:sp>
      <p:sp>
        <p:nvSpPr>
          <p:cNvPr id="15" name="装饰  3"/>
          <p:cNvSpPr>
            <a:spLocks noGrp="1"/>
          </p:cNvSpPr>
          <p:nvPr>
            <p:ph type="body" idx="16400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6" name="图片占位符 15" descr="456a33a6-e866-11f0-9c95-1275eb2ab6bb"/>
          <p:cNvPicPr>
            <a:picLocks noChangeAspect="1"/>
          </p:cNvPicPr>
          <p:nvPr>
            <p:ph type="pic" idx="16401"/>
            <p:custDataLst>
              <p:tags r:id="rId18"/>
            </p:custDataLst>
          </p:nvPr>
        </p:nvPicPr>
        <p:blipFill>
          <a:blip r:embed="rId19"/>
          <a:srcRect/>
          <a:stretch>
            <a:fillRect/>
          </a:stretch>
        </p:blipFill>
        <p:spPr>
          <a:xfrm>
            <a:off x="6553200" y="45339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</p:spPr>
      </p:pic>
      <p:sp>
        <p:nvSpPr>
          <p:cNvPr id="17" name="文本占位符 16"/>
          <p:cNvSpPr>
            <a:spLocks noGrp="1"/>
          </p:cNvSpPr>
          <p:nvPr>
            <p:ph type="body" idx="16392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可视化监控</a:t>
            </a:r>
            <a:endParaRPr lang="zh-CN" altLang="en-US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引入可视化监控功能，将系统的运行状态和数据处理结果以直观的图表和报表形式展示，方便用户实时掌握系统情况，及时发现和解决问题。</a:t>
            </a:r>
            <a:endParaRPr lang="zh-CN" altLang="en-US" sz="1400"/>
          </a:p>
        </p:txBody>
      </p:sp>
    </p:spTree>
    <p:custDataLst>
      <p:tags r:id="rId2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  <p:custDataLst>
              <p:tags r:id="rId1"/>
            </p:custDataLst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单击此处编辑母版文本样式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第二级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第三级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第四级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第五级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27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项目背景与目标意义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01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5" y="0"/>
            <a:ext cx="12191365" cy="685736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08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项目成果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45f70e3d-e866-11f0-9fd5-6639aa620795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12408" b="12408"/>
          <a:stretch>
            <a:fillRect/>
          </a:stretch>
        </p:blipFill>
        <p:spPr>
          <a:xfrm>
            <a:off x="6096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达成项目目标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/>
              <a:t>本项目达成实时监控、自动采集、可靠传输、高并发与大文件处理的目标，借助Flume与Kafka等技术，实现了对JSON数据的高效处理，为后续数据分析奠定坚实基础。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45f706b9-e866-11f0-9fd5-6639aa620795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l="583" r="583"/>
          <a:stretch>
            <a:fillRect/>
          </a:stretch>
        </p:blipFill>
        <p:spPr>
          <a:xfrm>
            <a:off x="43688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实现项目意义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项目成果全面体现了提升效率、降低成本、奠定分析基础、自动化流转的意义。通过优化流程与技术应用，显著减少人力投入，提高了工作效率，降低了运营成本。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45f70a45-e866-11f0-9fd5-6639aa620795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2778" b="2778"/>
          <a:stretch>
            <a:fillRect/>
          </a:stretch>
        </p:blipFill>
        <p:spPr>
          <a:xfrm>
            <a:off x="8128000" y="1524000"/>
            <a:ext cx="3454400" cy="1727200"/>
          </a:xfrm>
          <a:custGeom>
            <a:avLst/>
            <a:gdLst>
              <a:gd name="connisteX0" fmla="*/ 0 w 3454400"/>
              <a:gd name="connsiteY0" fmla="*/ 203200 h 1727200"/>
              <a:gd name="connisteX1" fmla="*/ 203200 w 3454400"/>
              <a:gd name="connsiteY1" fmla="*/ 0 h 1727200"/>
              <a:gd name="connisteX2" fmla="*/ 3251200 w 3454400"/>
              <a:gd name="connsiteY2" fmla="*/ 0 h 1727200"/>
              <a:gd name="connisteX3" fmla="*/ 3454400 w 3454400"/>
              <a:gd name="connsiteY3" fmla="*/ 203200 h 1727200"/>
              <a:gd name="connisteX4" fmla="*/ 3454400 w 3454400"/>
              <a:gd name="connsiteY4" fmla="*/ 1727200 h 1727200"/>
              <a:gd name="connisteX5" fmla="*/ 0 w 3454400"/>
              <a:gd name="connsiteY5" fmla="*/ 1727200 h 1727200"/>
              <a:gd name="connisteX6" fmla="*/ 0 w 3454400"/>
              <a:gd name="connsiteY6" fmla="*/ 203200 h 1727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3454400" h="1727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251200" y="0"/>
                </a:lnTo>
                <a:cubicBezTo>
                  <a:pt x="3363424" y="0"/>
                  <a:pt x="3454400" y="90976"/>
                  <a:pt x="3454400" y="203200"/>
                </a:cubicBezTo>
                <a:lnTo>
                  <a:pt x="3454400" y="1727200"/>
                </a:lnTo>
                <a:lnTo>
                  <a:pt x="0" y="1727200"/>
                </a:ln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系统性能达标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系统在处理延迟、内存使用、CPU使用率和稳定性等性能指标上表现良好，经测试验证，能够稳定高效地运行，满足实时性和可靠性的要求，为实际应用提供有力保障。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技术收获</a:t>
            </a:r>
            <a:endParaRPr lang="zh-CN" altLang="en-US"/>
          </a:p>
        </p:txBody>
      </p:sp>
      <p:pic>
        <p:nvPicPr>
          <p:cNvPr id="3" name="内容占位符 2" descr="45625890-e866-11f0-8d3f-1a022f3f3f3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t="165" b="165"/>
          <a:stretch>
            <a:fillRect/>
          </a:stretch>
        </p:blipFill>
        <p:spPr>
          <a:xfrm>
            <a:off x="609600" y="4013200"/>
            <a:ext cx="10972800" cy="2235200"/>
          </a:xfrm>
          <a:custGeom>
            <a:avLst/>
            <a:gdLst>
              <a:gd name="connisteX0" fmla="*/ 0 w 10972800"/>
              <a:gd name="connsiteY0" fmla="*/ 203200 h 2235200"/>
              <a:gd name="connisteX1" fmla="*/ 203200 w 10972800"/>
              <a:gd name="connsiteY1" fmla="*/ 0 h 2235200"/>
              <a:gd name="connisteX2" fmla="*/ 10769600 w 10972800"/>
              <a:gd name="connsiteY2" fmla="*/ 0 h 2235200"/>
              <a:gd name="connisteX3" fmla="*/ 10972800 w 10972800"/>
              <a:gd name="connsiteY3" fmla="*/ 203200 h 2235200"/>
              <a:gd name="connisteX4" fmla="*/ 10972800 w 10972800"/>
              <a:gd name="connsiteY4" fmla="*/ 2032000 h 2235200"/>
              <a:gd name="connisteX5" fmla="*/ 10769600 w 10972800"/>
              <a:gd name="connsiteY5" fmla="*/ 2235200 h 2235200"/>
              <a:gd name="connisteX6" fmla="*/ 203200 w 10972800"/>
              <a:gd name="connsiteY6" fmla="*/ 2235200 h 2235200"/>
              <a:gd name="connisteX7" fmla="*/ 0 w 10972800"/>
              <a:gd name="connsiteY7" fmla="*/ 2032000 h 2235200"/>
              <a:gd name="connisteX8" fmla="*/ 0 w 10972800"/>
              <a:gd name="connsiteY8" fmla="*/ 203200 h 2235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0972800" h="2235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10769600" y="0"/>
                </a:lnTo>
                <a:cubicBezTo>
                  <a:pt x="10881824" y="0"/>
                  <a:pt x="10972800" y="90976"/>
                  <a:pt x="10972800" y="203200"/>
                </a:cubicBezTo>
                <a:lnTo>
                  <a:pt x="10972800" y="2032000"/>
                </a:lnTo>
                <a:cubicBezTo>
                  <a:pt x="10972800" y="2144224"/>
                  <a:pt x="10881824" y="2235200"/>
                  <a:pt x="10769600" y="2235200"/>
                </a:cubicBezTo>
                <a:lnTo>
                  <a:pt x="203200" y="2235200"/>
                </a:lnTo>
                <a:cubicBezTo>
                  <a:pt x="90976" y="2235200"/>
                  <a:pt x="0" y="2144224"/>
                  <a:pt x="0" y="20320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4" name="装饰  2"/>
          <p:cNvSpPr>
            <a:spLocks noGrp="1"/>
          </p:cNvSpPr>
          <p:nvPr>
            <p:ph type="body" idx="16393"/>
            <p:custDataLst>
              <p:tags r:id="rId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掌握技术选型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400"/>
              <a:t>在项目中掌握了Flume、Kafka、Java、Linux等技术的选型及对应版本与用途，明确了它们在数据处理系统中的重要作用，为后续项目提供了技术方向和借鉴。</a:t>
            </a:r>
            <a:endParaRPr lang="zh-CN" altLang="en-US" sz="1400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熟悉系统架构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深入熟悉了JSON文件目录→Flume Agent→Kafka Cluster→Kafka Consumers的系统架构流程，理解了各组件间的数据流转和交互方式，提升了对分布式系统架构的认识。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5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学会系统实现细节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2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 sz="1400"/>
              <a:t>学会了Flume配置文件的核心设计，包括Source、Channel、Sink的配置，以及启动脚本的设计与管理功能，如启停重启、状态检查等，增强了系统实现与运维能力。</a:t>
            </a:r>
            <a:endParaRPr lang="zh-CN" altLang="en-US" sz="1400"/>
          </a:p>
        </p:txBody>
      </p:sp>
    </p:spTree>
    <p:custDataLst>
      <p:tags r:id="rId13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团队协作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4" name="图片占位符 3" descr="457686d9-e866-11f0-afd3-2ea4359bf5ca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152" b="152"/>
          <a:stretch>
            <a:fillRect/>
          </a:stretch>
        </p:blipFill>
        <p:spPr>
          <a:xfrm>
            <a:off x="914400" y="1828800"/>
            <a:ext cx="2844800" cy="16256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分工明确协作高效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团队成员分工明确，在项目背景研究、技术选型、系统实现、测试部署等环节各司其职，紧密协作，确保了项目按计划推进，高效完成各项任务。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8" name="图片占位符 7" descr="457688c1-e866-11f0-afd3-2ea4359bf5ca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7143" b="7143"/>
          <a:stretch>
            <a:fillRect/>
          </a:stretch>
        </p:blipFill>
        <p:spPr>
          <a:xfrm>
            <a:off x="4673600" y="1828800"/>
            <a:ext cx="2844800" cy="16256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相互学习共同进步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在团队协作中，成员相互学习，分享技术经验和知识。遇到问题时共同探讨解决方案，通过交流合作不断提升个人能力，促进了团队整体技术水平的提高。</a:t>
            </a:r>
            <a:endParaRPr lang="zh-CN" altLang="en-US"/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2" name="图片占位符 11" descr="457686fc-e866-11f0-afd3-2ea4359bf5ca"/>
          <p:cNvPicPr>
            <a:picLocks noChangeAspect="1"/>
          </p:cNvPicPr>
          <p:nvPr>
            <p:ph type="pic" idx="16397"/>
            <p:custDataLst>
              <p:tags r:id="rId13"/>
            </p:custDataLst>
          </p:nvPr>
        </p:nvPicPr>
        <p:blipFill>
          <a:blip r:embed="rId14"/>
          <a:srcRect t="1374" b="1374"/>
          <a:stretch>
            <a:fillRect/>
          </a:stretch>
        </p:blipFill>
        <p:spPr>
          <a:xfrm>
            <a:off x="8432800" y="1828800"/>
            <a:ext cx="2844800" cy="16256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沟通顺畅解决问题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团队内部沟通顺畅，建立了良好的沟通机制，能够及时反馈项目进展和问题。通过有效的沟通协调，快速解决了系统架构设计、配置文件优化等方面的难题。</a:t>
            </a:r>
            <a:endParaRPr lang="zh-CN" altLang="en-US"/>
          </a:p>
        </p:txBody>
      </p:sp>
    </p:spTree>
    <p:custDataLst>
      <p:tags r:id="rId17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2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/>
        <p:txBody>
          <a:bodyPr/>
          <a:p>
            <a:r>
              <a:rPr lang="zh-CN" altLang="en-US"/>
              <a:t>THE END</a:t>
            </a:r>
            <a:endParaRPr lang="zh-CN" altLang="en-US"/>
          </a:p>
        </p:txBody>
      </p:sp>
      <p:sp>
        <p:nvSpPr>
          <p:cNvPr id="3" name="标题 1"/>
          <p:cNvSpPr>
            <a:spLocks noGrp="1"/>
          </p:cNvSpPr>
          <p:nvPr>
            <p:ph type="ctrTitle" idx="16388"/>
            <p:custDataLst>
              <p:tags r:id="rId2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谢谢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项目背景（数据爆炸、实时需求、JSON 数据管理）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数据爆炸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随着信息时代的发展，数据量呈现出爆炸式增长，传统的数据管理方式难以应对。大量的数据需要更高效的处理和存储解决方案，以满足日益增长的业务需求。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实时需求</a:t>
            </a:r>
            <a:endParaRPr lang="zh-CN" altLang="en-US"/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在当今快节奏的商业环境中，对数据的实时处理和分析需求不断增加。企业需要及时获取准确的数据，以便做出快速决策，提高竞争力。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JSON 数据管理</a:t>
            </a:r>
            <a:endParaRPr lang="zh-CN" altLang="en-US"/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JSON 作为一种轻量级的数据交换格式，在现代应用中得到了广泛应用。然而，随着 JSON 数据的增多，如何有效地管理和处理这些数据成为了一个挑战。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 sz="3000"/>
              <a:t>项目目标（实时监控、自动采集、可靠传输、高并发 / 大文件处理）</a:t>
            </a:r>
            <a:endParaRPr lang="zh-CN" altLang="en-US" sz="3000"/>
          </a:p>
        </p:txBody>
      </p:sp>
      <p:sp>
        <p:nvSpPr>
          <p:cNvPr id="3" name="装饰  1"/>
          <p:cNvSpPr>
            <a:spLocks noGrp="1"/>
          </p:cNvSpPr>
          <p:nvPr>
            <p:ph type="body" idx="16395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6"/>
            <p:custDataLst>
              <p:tags r:id="rId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5" name="图片占位符 24"/>
          <p:cNvPicPr/>
          <p:nvPr>
            <p:ph type="pic" idx="16394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760" y="1978660"/>
            <a:ext cx="487680" cy="48768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实时监控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实现对数据的实时监控，及时发现异常情况并采取相应措施。通过实时监控，可以提高系统的稳定性和可靠性，确保业务的正常运行。</a:t>
            </a:r>
            <a:endParaRPr lang="zh-CN" altLang="en-US"/>
          </a:p>
        </p:txBody>
      </p:sp>
      <p:sp>
        <p:nvSpPr>
          <p:cNvPr id="8" name="装饰  6"/>
          <p:cNvSpPr>
            <a:spLocks noGrp="1"/>
          </p:cNvSpPr>
          <p:nvPr>
            <p:ph type="body" idx="16398"/>
            <p:custDataLst>
              <p:tags r:id="rId9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9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4" name="图片占位符 23"/>
          <p:cNvPicPr/>
          <p:nvPr>
            <p:ph type="pic" idx="16397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66560" y="1978660"/>
            <a:ext cx="487680" cy="48768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自动采集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采用自动化的方式采集数据，减少人工干预，提高数据采集的效率和准确性。自动采集可以实时获取最新的数据，为后续的分析和处理提供支持。</a:t>
            </a:r>
            <a:endParaRPr lang="zh-CN" altLang="en-US"/>
          </a:p>
        </p:txBody>
      </p:sp>
      <p:sp>
        <p:nvSpPr>
          <p:cNvPr id="13" name="装饰  1"/>
          <p:cNvSpPr>
            <a:spLocks noGrp="1"/>
          </p:cNvSpPr>
          <p:nvPr>
            <p:ph type="body" idx="16401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6" name="图片占位符 25"/>
          <p:cNvPicPr/>
          <p:nvPr>
            <p:ph type="pic" idx="16400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7760" y="4493260"/>
            <a:ext cx="487680" cy="48768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可靠传输</a:t>
            </a:r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确保数据在传输过程中的可靠性，避免数据丢失或损坏。采用可靠的传输协议和技术，保证数据能够准确无误地传输到目的地。</a:t>
            </a:r>
            <a:endParaRPr lang="zh-CN" altLang="en-US"/>
          </a:p>
        </p:txBody>
      </p:sp>
      <p:sp>
        <p:nvSpPr>
          <p:cNvPr id="18" name="装饰  6"/>
          <p:cNvSpPr>
            <a:spLocks noGrp="1"/>
          </p:cNvSpPr>
          <p:nvPr>
            <p:ph type="body" idx="16404"/>
            <p:custDataLst>
              <p:tags r:id="rId23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装饰  7"/>
          <p:cNvSpPr>
            <a:spLocks noGrp="1"/>
          </p:cNvSpPr>
          <p:nvPr>
            <p:ph type="body" idx="16405"/>
            <p:custDataLst>
              <p:tags r:id="rId24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23" name="图片占位符 22"/>
          <p:cNvPicPr/>
          <p:nvPr>
            <p:ph type="pic" idx="16403"/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766560" y="4493260"/>
            <a:ext cx="487680" cy="48768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idx="16392"/>
            <p:custDataLst>
              <p:tags r:id="rId2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高并发 / 大文件处理</a:t>
            </a:r>
            <a:endParaRPr lang="zh-CN" altLang="en-US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3"/>
            <p:custDataLst>
              <p:tags r:id="rId2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具备处理高并发和大文件的能力，满足大规模数据处理的需求。在高并发场景下，系统能够保持稳定运行，快速处理大量的数据。</a:t>
            </a:r>
            <a:endParaRPr lang="zh-CN" altLang="en-US"/>
          </a:p>
        </p:txBody>
      </p:sp>
    </p:spTree>
    <p:custDataLst>
      <p:tags r:id="rId3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项目意义（提升效率、降低成本、奠定分析基础、自动化流转）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提升效率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7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通过自动化的数据采集、处理和分析，提高工作效率，减少人工操作的时间和成本。项目的实施可以使企业更快地获取有价值的信息，做出更明智的决策。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降低成本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idx="16389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优化数据管理流程，减少硬件和软件的投入，降低企业的运营成本。同时，提高系统的可靠性和稳定性，减少因故障导致的损失。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奠定分析基础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为后续的数据分析和挖掘提供准确、可靠的数据基础。通过对数据的有效管理和处理，可以更好地发现数据中的规律和价值，为企业的发展提供支持。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92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自动化流转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3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实现数据的自动化流转，提高数据的流通效率和质量。数据可以在不同的系统和部门之间自动传递和共享，促进企业的协同工作。</a:t>
            </a:r>
            <a:endParaRPr lang="zh-CN" altLang="en-US"/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 idx="16388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技术栈与架构设计</a:t>
            </a:r>
            <a:endParaRPr lang="zh-CN" altLang="en-US"/>
          </a:p>
        </p:txBody>
      </p:sp>
      <p:sp>
        <p:nvSpPr>
          <p:cNvPr id="3" name="节编号 3"/>
          <p:cNvSpPr>
            <a:spLocks noGrp="1"/>
          </p:cNvSpPr>
          <p:nvPr>
            <p:ph type="body" sz="quarter" idx="16389"/>
            <p:custDataLst>
              <p:tags r:id="rId2"/>
            </p:custDataLst>
          </p:nvPr>
        </p:nvSpPr>
        <p:spPr/>
        <p:txBody>
          <a:bodyPr/>
          <a:p>
            <a:r>
              <a:rPr lang="en-US" altLang="en-US"/>
              <a:t>02</a:t>
            </a:r>
            <a:endParaRPr lang="en-US" altLang="en-US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r>
              <a:rPr lang="zh-CN" altLang="en-US"/>
              <a:t>技术选型（Flume、Kafka、Java、Linux 及对应版本与用途）</a:t>
            </a:r>
            <a:endParaRPr lang="zh-CN" altLang="en-US"/>
          </a:p>
        </p:txBody>
      </p:sp>
      <p:sp>
        <p:nvSpPr>
          <p:cNvPr id="3" name="装饰  1"/>
          <p:cNvSpPr>
            <a:spLocks noGrp="1"/>
          </p:cNvSpPr>
          <p:nvPr>
            <p:ph type="body" idx="16394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Flume 选型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详细描述：Flume 在本项目中被选用是为满足实时数据采集需求。在数据爆炸时代，它能从 JSON 文件目录自动采集数据并高效处理，所选版本适配系统架构，确保可靠传输，助力项目实现实时监控目标。</a:t>
            </a:r>
            <a:endParaRPr lang="zh-CN" altLang="en-US"/>
          </a:p>
        </p:txBody>
      </p:sp>
      <p:sp>
        <p:nvSpPr>
          <p:cNvPr id="6" name="装饰  4"/>
          <p:cNvSpPr>
            <a:spLocks noGrp="1"/>
          </p:cNvSpPr>
          <p:nvPr>
            <p:ph type="body" idx="16395"/>
            <p:custDataLst>
              <p:tags r:id="rId5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Kafka 选型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详细描述：Kafka 用于构建消息队列集群，可应对高并发和大文件处理场景。它在系统中负责可靠传输数据，将 Flume 采集的数据进行存储和分发，所选版本能与其他组件协同工作，提升系统整体性能。</a:t>
            </a:r>
            <a:endParaRPr lang="zh-CN" altLang="en-US"/>
          </a:p>
        </p:txBody>
      </p:sp>
      <p:sp>
        <p:nvSpPr>
          <p:cNvPr id="9" name="装饰  7"/>
          <p:cNvSpPr>
            <a:spLocks noGrp="1"/>
          </p:cNvSpPr>
          <p:nvPr>
            <p:ph type="body" idx="16396"/>
            <p:custDataLst>
              <p:tags r:id="rId8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Java 选型</a:t>
            </a:r>
            <a:endParaRPr lang="zh-CN" altLang="en-US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详细描述：Java 作为开发语言，为项目开发提供了强大支持。其具有跨平台性和丰富的类库，可用于开发系统的各个组件，所选版本能保证系统的稳定性和兼容性，满足项目的开发需求。</a:t>
            </a:r>
            <a:endParaRPr lang="zh-CN" altLang="en-US"/>
          </a:p>
        </p:txBody>
      </p:sp>
      <p:sp>
        <p:nvSpPr>
          <p:cNvPr id="12" name="装饰  0"/>
          <p:cNvSpPr>
            <a:spLocks noGrp="1"/>
          </p:cNvSpPr>
          <p:nvPr>
            <p:ph type="body" idx="16397"/>
            <p:custDataLst>
              <p:tags r:id="rId11"/>
            </p:custDataLst>
          </p:nvPr>
        </p:nvSpPr>
        <p:spPr/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Linux 选型</a:t>
            </a:r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3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/>
              <a:t>详细描述：Linux 操作系统为项目运行提供了稳定的环境。它具有开源、高效、安全等特点，所选版本能支持项目中各个组件的安装和运行，确保系统的正常运转，满足项目对系统性能的要求。</a:t>
            </a:r>
            <a:endParaRPr lang="zh-CN" altLang="en-US"/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1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2592177437569b6aa42342fdbc979f00b805fc"/>
  <p:tag name="KSO_WM_NEWLAYOUT_GROUP_ID" val="layout_10009"/>
  <p:tag name="KSO_WM_NEWLAYOUT_ID" val="slide_db762ae2968a538b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1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2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d80f24954c65fc46a94235d7fca2b3d955bc1a7"/>
  <p:tag name="KSO_WM_NEWLAYOUT_GROUP_ID" val="layout_27"/>
  <p:tag name="KSO_WM_NEWLAYOUT_ID" val="slide_32796d7565842e22"/>
</p:tagLst>
</file>

<file path=ppt/tags/tag1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3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8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42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e57af3a02e03bf368bf73e5b90a4bf3b268c55"/>
  <p:tag name="KSO_WM_NEWLAYOUT_GROUP_ID" val="layout_10013"/>
  <p:tag name="KSO_WM_NEWLAYOUT_ID" val="slide_ee1db31ff1c30694"/>
</p:tagLst>
</file>

<file path=ppt/tags/tag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151e9f0b92d7b11f10b2d15fbc50e74e9a7b7b0"/>
  <p:tag name="KSO_WM_NEWLAYOUT_GROUP_ID" val="layout_49"/>
  <p:tag name="KSO_WM_NEWLAYOUT_ID" val="slide_c2bbdeee6f9d8775"/>
</p:tagLst>
</file>

<file path=ppt/tags/tag1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9f477a7bde1abf77a47a9d49668a87edc666adf"/>
  <p:tag name="KSO_WM_NEWLAYOUT_GROUP_ID" val="layout_51"/>
  <p:tag name="KSO_WM_NEWLAYOUT_ID" val="slide_4679ddae3b11e1cc"/>
</p:tagLst>
</file>

<file path=ppt/tags/tag16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64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07592ac18582e3d6397e6fdf054c84f902eb64"/>
  <p:tag name="KSO_WM_NEWLAYOUT_GROUP_ID" val="layout_35"/>
  <p:tag name="KSO_WM_NEWLAYOUT_ID" val="slide_90cdd96762bb354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8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8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5a34f6fb544d447b24ba9cb13aad6bb26d83c4a"/>
  <p:tag name="KSO_WM_NEWLAYOUT_GROUP_ID" val="layout_2"/>
  <p:tag name="KSO_WM_NEWLAYOUT_ID" val="slide_d37966ae9f0f3cb6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19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521a14dfaaa45e3c9c0516d375f660cec9eb50"/>
  <p:tag name="KSO_WM_NEWLAYOUT_GROUP_ID" val="layout_3"/>
  <p:tag name="KSO_WM_NEWLAYOUT_ID" val="slide_d34ee385bdad3e3c"/>
</p:tagLst>
</file>

<file path=ppt/tags/tag20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0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07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1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11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15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1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f102f4f29efc613cc4c521d201ed886f3ee94b"/>
  <p:tag name="KSO_WM_NEWLAYOUT_GROUP_ID" val="layout_30"/>
  <p:tag name="KSO_WM_NEWLAYOUT_ID" val="slide_6ecf4bad5637ac93"/>
</p:tagLst>
</file>

<file path=ppt/tags/tag2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2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3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3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0f7dde3aa7d10986f6cfc5bfc679394e7dd690"/>
  <p:tag name="KSO_WM_NEWLAYOUT_GROUP_ID" val="layout_34"/>
  <p:tag name="KSO_WM_NEWLAYOUT_ID" val="slide_0fcf97e704f98e41"/>
</p:tagLst>
</file>

<file path=ppt/tags/tag2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4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4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5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</p:tagLst>
</file>

<file path=ppt/tags/tag25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25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2df78f63fa65b8fa1521607eb3db1c58cb7e17"/>
  <p:tag name="KSO_WM_NEWLAYOUT_GROUP_ID" val="layout_10004"/>
  <p:tag name="KSO_WM_NEWLAYOUT_ID" val="slide_e2dd812ee6ac848b"/>
</p:tagLst>
</file>

<file path=ppt/tags/tag2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7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791cf15ac8cda5c89b63546f3ceea22d68d09ca"/>
  <p:tag name="KSO_WM_NEWLAYOUT_GROUP_ID" val="layout_10007"/>
  <p:tag name="KSO_WM_NEWLAYOUT_ID" val="slide_9639ae2c975f6ce8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8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8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2779dad149c643477e37ddb17b66255f6de29f"/>
  <p:tag name="KSO_WM_NEWLAYOUT_GROUP_ID" val="layout_32"/>
  <p:tag name="KSO_WM_NEWLAYOUT_ID" val="slide_f95b87826d1fb558"/>
</p:tagLst>
</file>

<file path=ppt/tags/tag2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8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288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91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292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293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9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297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298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0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30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303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30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0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ce1bb6769c37161fab50e7e2a527db322638c80"/>
  <p:tag name="KSO_WM_NEWLAYOUT_GROUP_ID" val="layout_10003"/>
  <p:tag name="KSO_WM_NEWLAYOUT_ID" val="slide_07a157e0b255a435"/>
</p:tagLst>
</file>

<file path=ppt/tags/tag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7d62857e4bc9c1a424959c477f3bef63eeb5db"/>
  <p:tag name="KSO_WM_NEWLAYOUT_GROUP_ID" val="layout_48"/>
  <p:tag name="KSO_WM_NEWLAYOUT_ID" val="slide_81d8e711c58b27d4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1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1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1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31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7b412b29dfbcdc8212bee87e9fd08e125d68465"/>
  <p:tag name="KSO_WM_NEWLAYOUT_GROUP_ID" val="layout_1-5"/>
  <p:tag name="KSO_WM_NEWLAYOUT_ID" val="slide_61223ae7a7f7aefc"/>
</p:tagLst>
</file>

<file path=ppt/tags/tag3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2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2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3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3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3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3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3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3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3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1d44bb9e481141db97c30fd2619270ed2fd976f7"/>
  <p:tag name="KSO_WM_NEWLAYOUT_GROUP_ID" val="layout_1-5"/>
  <p:tag name="KSO_WM_NEWLAYOUT_ID" val="slide_cea45c27deb23863"/>
</p:tagLst>
</file>

<file path=ppt/tags/tag3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34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4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3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4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3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5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35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3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2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2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2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  <p:tag name="KSO_WM_TEMPLATE_INDEX" val="40490573"/>
  <p:tag name="KSO_WM_TEMPLATE_CATEGORY" val="custom"/>
</p:tagLst>
</file>

<file path=ppt/tags/tag36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6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370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3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3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4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4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TEMPLATE_INDEX" val="40490573"/>
  <p:tag name="KSO_WM_TEMPLATE_CATEGORY" val="custom"/>
</p:tagLst>
</file>

<file path=ppt/tags/tag375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376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4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  <p:tag name="KSO_WM_TEMPLATE_INDEX" val="40490573"/>
  <p:tag name="KSO_WM_TEMPLATE_CATEGORY" val="custom"/>
</p:tagLst>
</file>

<file path=ppt/tags/tag377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4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TEMPLATE_INDEX" val="40490573"/>
  <p:tag name="KSO_WM_TEMPLATE_CATEGORY" val="custom"/>
</p:tagLst>
</file>

<file path=ppt/tags/tag37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7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8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38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8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8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7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9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3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8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39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8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  <p:tag name="KSO_WM_TEMPLATE_INDEX" val="40490573"/>
  <p:tag name="KSO_WM_TEMPLATE_CATEGORY" val="custom"/>
</p:tagLst>
</file>

<file path=ppt/tags/tag39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9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39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387150853c2358bed71c8a8adf732ed6eb020b"/>
  <p:tag name="KSO_WM_NEWLAYOUT_GROUP_ID" val="layout_62"/>
  <p:tag name="KSO_WM_NEWLAYOUT_ID" val="slide_200f6023f42ff4b4"/>
</p:tagLst>
</file>

<file path=ppt/tags/tag4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40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2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3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4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0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41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1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2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8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1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2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2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7b44bfd2419cae341c63cea49430d15869841f40"/>
  <p:tag name="KSO_WM_NEWLAYOUT_ID" val="1"/>
</p:tagLst>
</file>

<file path=ppt/tags/tag4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42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1_2"/>
  <p:tag name="KSO_WM_UNIT_TYPE" val="l_h_i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4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2_2"/>
  <p:tag name="KSO_WM_UNIT_TYPE" val="l_h_i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4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4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3_2"/>
  <p:tag name="KSO_WM_UNIT_TYPE" val="l_h_i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4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UNIT_INDEX" val="1_4_2"/>
  <p:tag name="KSO_WM_UNIT_TYPE" val="l_h_i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3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40490573"/>
</p:tagLst>
</file>

<file path=ppt/tags/tag43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40490573"/>
</p:tagLst>
</file>

<file path=ppt/tags/tag4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3.xml><?xml version="1.0" encoding="utf-8"?>
<p:tagLst xmlns:p="http://schemas.openxmlformats.org/presentationml/2006/main"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TEMPLATE_MASTER_TYPE" val="0"/>
  <p:tag name="KSO_WM_TAG_VERSION" val="3.0"/>
</p:tagLst>
</file>

<file path=ppt/tags/tag444.xml><?xml version="1.0" encoding="utf-8"?>
<p:tagLst xmlns:p="http://schemas.openxmlformats.org/presentationml/2006/main">
  <p:tag name="KSO_WM_AITEMPLATE_STYLE_ID" val="69796640259"/>
</p:tagLst>
</file>

<file path=ppt/tags/tag445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SUBTYPE" val="c"/>
  <p:tag name="KSO_WM_UNIT_TEXT_TYPE" val="1"/>
  <p:tag name="KSO_WM_UNIT_TYPE" val="f"/>
  <p:tag name="KSO_WM_UNIT_PRESET_TEXT" val="20XX YEAR"/>
  <p:tag name="KSO_WM_UNIT_ID" val="_9*f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9d5a6e8d833aaa5eb7436aa53f0c199f1cef2336"/>
  <p:tag name="KSO_WM_NEWLAYOUT_ID" val="5448"/>
  <p:tag name="KSO_WM_UNIT_PRESET_TEXT" val="单击此处&#10;添加文档标题"/>
  <p:tag name="KSO_WM_UNIT_ID" val="_9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7.xml><?xml version="1.0" encoding="utf-8"?>
<p:tagLst xmlns:p="http://schemas.openxmlformats.org/presentationml/2006/main">
  <p:tag name="KSO_WM_UNIT_TYPE" val="f"/>
  <p:tag name="KSO_WM_BEAUTIFY_FLAG" val="#wm#"/>
  <p:tag name="KSO_WM_FIGMA_FLAG" val="#fgm#"/>
  <p:tag name="KSO_WM_UNIT_INDEX" val="2"/>
  <p:tag name="KSO_WM_UNIT_SUBTYPE" val="b"/>
  <p:tag name="KSO_WM_UNIT_TEXT_TYPE" val="1"/>
  <p:tag name="KSO_WM_UNIT_PRESET_TEXT" val="BY WPS"/>
  <p:tag name="KSO_WM_UNIT_ID" val="_9*f*2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48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title"/>
  <p:tag name="KSO_WM_TEMPLATE_SUBCATEGORY" val="29"/>
  <p:tag name="KSO_WM_BEAUTIFY_FLAG" val="#wm#"/>
  <p:tag name="KSO_WM_TEMPLATE_SLIDE_ID" val="slide_4b787e1769c53a6b"/>
  <p:tag name="KSO_WM_TEMPLATE_THUMBS_INDEX" val="1、9"/>
  <p:tag name="KSO_WM_TEMPLATE_INDEX" val="40490573"/>
  <p:tag name="KSO_WM_TEMPLATE_CATEGORY" val="custom"/>
  <p:tag name="KSO_WM_SLIDE_INDEX" val="1"/>
  <p:tag name="KSO_WM_SLIDE_ID" val="custom40490573_1"/>
  <p:tag name="KSO_WM_TEMPLATE_MASTER_TYPE" val="0"/>
  <p:tag name="KSO_WM_SLIDE_LAYOUT" val="a_f"/>
  <p:tag name="KSO_WM_SLIDE_LAYOUT_CNT" val="1_2"/>
  <p:tag name="KSO_WM_TAG_VERSION" val="3.0"/>
</p:tagLst>
</file>

<file path=ppt/tags/tag44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1d44bb9e481141db97c30fd2619270ed2fd976f7"/>
  <p:tag name="KSO_WM_NEWLAYOUT_GROUP_ID" val="layout_1-5"/>
  <p:tag name="KSO_WM_NEWLAYOUT_ID" val="slide_cea45c27deb23863"/>
</p:tagLst>
</file>

<file path=ppt/tags/tag4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5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5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5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46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4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46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466.xml><?xml version="1.0" encoding="utf-8"?>
<p:tagLst xmlns:p="http://schemas.openxmlformats.org/presentationml/2006/main">
  <p:tag name="KSO_WM_SLIDE_CONTENT_ORIENTATION" val=""/>
  <p:tag name="KSO_WM_SLIDE_HAS_MASK" val="0"/>
  <p:tag name="KSO_WM_SLIDE_ITEM_CNT" val="5"/>
  <p:tag name="KSO_WM_SLIDE_TYPE" val="contents"/>
  <p:tag name="KSO_WM_TEMPLATE_SUBCATEGORY" val="29"/>
  <p:tag name="KSO_WM_BEAUTIFY_FLAG" val="#wm#"/>
  <p:tag name="KSO_WM_TEMPLATE_FIGMA_ID" val="69796640259"/>
  <p:tag name="KSO_WM_TEMPLATE_SLIDE_ID" val="slide_cea45c27deb23863"/>
</p:tagLst>
</file>

<file path=ppt/tags/tag4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4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27b412b29dfbcdc8212bee87e9fd08e125d68465"/>
  <p:tag name="KSO_WM_NEWLAYOUT_GROUP_ID" val="layout_1-5"/>
  <p:tag name="KSO_WM_NEWLAYOUT_ID" val="slide_61223ae7a7f7aefc"/>
</p:tagLst>
</file>

<file path=ppt/tags/tag4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4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993109472d6403d181264550df89352fc94e65"/>
  <p:tag name="KSO_WM_NEWLAYOUT_GROUP_ID" val="layout_59"/>
  <p:tag name="KSO_WM_NEWLAYOUT_ID" val="slide_bb541080977a002b"/>
</p:tagLst>
</file>

<file path=ppt/tags/tag47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47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4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47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47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contents"/>
  <p:tag name="KSO_WM_TEMPLATE_SUBCATEGORY" val="29"/>
  <p:tag name="KSO_WM_BEAUTIFY_FLAG" val="#wm#"/>
  <p:tag name="KSO_WM_TEMPLATE_FIGMA_ID" val="69796640259"/>
  <p:tag name="KSO_WM_TEMPLATE_SLIDE_ID" val="slide_61223ae7a7f7aefc"/>
</p:tagLst>
</file>

<file path=ppt/tags/tag47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8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48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4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ce1bb6769c37161fab50e7e2a527db322638c80"/>
  <p:tag name="KSO_WM_NEWLAYOUT_GROUP_ID" val="layout_10003"/>
  <p:tag name="KSO_WM_NEWLAYOUT_ID" val="slide_07a157e0b255a435"/>
  <p:tag name="KSO_WM_UNIT_PRESET_TEXT" val="单击此处添加标题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9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07a157e0b255a435"/>
</p:tagLst>
</file>

<file path=ppt/tags/tag49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e2779dad149c643477e37ddb17b66255f6de29f"/>
  <p:tag name="KSO_WM_NEWLAYOUT_GROUP_ID" val="layout_32"/>
  <p:tag name="KSO_WM_NEWLAYOUT_ID" val="slide_f95b87826d1fb558"/>
  <p:tag name="KSO_WM_UNIT_PRESET_TEXT" val="单击此处添加标题"/>
</p:tagLst>
</file>

<file path=ppt/tags/tag49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9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  <p:tag name="KSO_WM_UNIT_PRESET_TEXT" val=" "/>
</p:tagLst>
</file>

<file path=ppt/tags/tag496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0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  <p:tag name="KSO_WM_UNIT_PRESET_TEXT" val=" "/>
</p:tagLst>
</file>

<file path=ppt/tags/tag50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0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05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  <p:tag name="KSO_WM_UNIT_PRESET_TEXT" val=" "/>
</p:tagLst>
</file>

<file path=ppt/tags/tag506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5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0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1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  <p:tag name="KSO_WM_UNIT_PRESET_TEXT" val=" "/>
</p:tagLst>
</file>

<file path=ppt/tags/tag511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5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5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14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f95b87826d1fb558"/>
</p:tagLst>
</file>

<file path=ppt/tags/tag5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791cf15ac8cda5c89b63546f3ceea22d68d09ca"/>
  <p:tag name="KSO_WM_NEWLAYOUT_GROUP_ID" val="layout_10007"/>
  <p:tag name="KSO_WM_NEWLAYOUT_ID" val="slide_9639ae2c975f6ce8"/>
  <p:tag name="KSO_WM_UNIT_PRESET_TEXT" val="单击此处添加标题"/>
</p:tagLst>
</file>

<file path=ppt/tags/tag5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5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24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9639ae2c975f6ce8"/>
</p:tagLst>
</file>

<file path=ppt/tags/tag525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26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27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5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c2df78f63fa65b8fa1521607eb3db1c58cb7e17"/>
  <p:tag name="KSO_WM_NEWLAYOUT_GROUP_ID" val="layout_10004"/>
  <p:tag name="KSO_WM_NEWLAYOUT_ID" val="slide_e2dd812ee6ac848b"/>
  <p:tag name="KSO_WM_UNIT_PRESET_TEXT" val="单击此处添加标题"/>
</p:tagLst>
</file>

<file path=ppt/tags/tag5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5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5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5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41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e2dd812ee6ac848b"/>
</p:tagLst>
</file>

<file path=ppt/tags/tag54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11f20721021c21052a6586158163f081685fbc1"/>
  <p:tag name="KSO_WM_NEWLAYOUT_GROUP_ID" val="layout_14"/>
  <p:tag name="KSO_WM_NEWLAYOUT_ID" val="slide_fbd1737be693ef9a"/>
  <p:tag name="KSO_WM_UNIT_PRESET_TEXT" val="单击此处添加标题"/>
</p:tagLst>
</file>

<file path=ppt/tags/tag543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5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  <p:tag name="KSO_WM_UNIT_PRESET_TEXT" val="单击此处添加正文"/>
</p:tagLst>
</file>

<file path=ppt/tags/tag545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69796640259"/>
  <p:tag name="KSO_WM_TEMPLATE_SLIDE_ID" val="slide_fbd1737be693ef9a"/>
</p:tagLst>
</file>

<file path=ppt/tags/tag546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47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48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5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5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5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5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5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55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5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5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55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5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55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5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6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5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20f7dde3aa7d10986f6cfc5bfc679394e7dd690"/>
  <p:tag name="KSO_WM_NEWLAYOUT_GROUP_ID" val="layout_34"/>
  <p:tag name="KSO_WM_NEWLAYOUT_ID" val="slide_0fcf97e704f98e41"/>
  <p:tag name="KSO_WM_UNIT_PRESET_TEXT" val="单击此处添加标题"/>
</p:tagLst>
</file>

<file path=ppt/tags/tag5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cb469baa-5166-4f2c-863a-8b33624fa02f.jpg?Expires=1798954638\u0026AWSAccessKeyId=AKLT9NSy7kh8TIS1UzNqLRY2\u0026Signature=BbWhY3LTsjvdvJo2HqgRutDRyAg%3D&quot;,&quot;product_name&quot;:&quot;wps-wpp-pc&quot;,&quot;intention_code&quot;:&quot;wps_wpp_generate_outline_pay&quot;}*auto_qingqiu_3.0.4_prod*1767418632069_9b2fac_9995f6c0cadf-slide-11"/>
</p:tagLst>
</file>

<file path=ppt/tags/tag5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7e787624-6f15-461b-9c0a-0adb85743b85.jpg?Expires=1798954639\u0026AWSAccessKeyId=AKLT9NSy7kh8TIS1UzNqLRY2\u0026Signature=wJKlSQ%2FndAci7Tu0elLGi9FOjZY%3D&quot;,&quot;product_name&quot;:&quot;wps-wpp-pc&quot;,&quot;intention_code&quot;:&quot;wps_wpp_generate_outline_pay&quot;}*auto_qingqiu_3.0.4_prod*1767418632069_9b2fac_9995f6c0cadf-slide-11"/>
</p:tagLst>
</file>

<file path=ppt/tags/tag5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5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7b9343c0-ab29-4ed3-93ec-2e61c57ee9bd.jpg?Expires=1798954639\u0026AWSAccessKeyId=AKLT9NSy7kh8TIS1UzNqLRY2\u0026Signature=ZF4699AI2qec6bY6Xqe3Eyb2qrI%3D&quot;,&quot;product_name&quot;:&quot;wps-wpp-pc&quot;,&quot;intention_code&quot;:&quot;wps_wpp_generate_outline_pay&quot;}*auto_qingqiu_3.0.4_prod*1767418632069_9b2fac_9995f6c0cadf-slide-11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5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5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7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0fcf97e704f98e41"/>
</p:tagLst>
</file>

<file path=ppt/tags/tag57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57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66f102f4f29efc613cc4c521d201ed886f3ee94b"/>
  <p:tag name="KSO_WM_NEWLAYOUT_GROUP_ID" val="layout_30"/>
  <p:tag name="KSO_WM_NEWLAYOUT_ID" val="slide_6ecf4bad5637ac93"/>
  <p:tag name="KSO_WM_UNIT_PRESET_TEXT" val="单击此处添加标题"/>
</p:tagLst>
</file>

<file path=ppt/tags/tag57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10267451&quot;,&quot;product_name&quot;:&quot;wps-wpp-pc&quot;,&quot;intention_code&quot;:&quot;wps_wpp_generate_outline_pay&quot;}*auto_gallery_3.0.4_prod*1767418632069_9b2fac_9995f6c0cadf-slide-12"/>
</p:tagLst>
</file>

<file path=ppt/tags/tag57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5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7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5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58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5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5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585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5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5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58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6ecf4bad5637ac93"/>
</p:tagLst>
</file>

<file path=ppt/tags/tag58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9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59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59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521a14dfaaa45e3c9c0516d375f660cec9eb50"/>
  <p:tag name="KSO_WM_NEWLAYOUT_GROUP_ID" val="layout_3"/>
  <p:tag name="KSO_WM_NEWLAYOUT_ID" val="slide_d34ee385bdad3e3c"/>
  <p:tag name="KSO_WM_UNIT_PRESET_TEXT" val="单击此处添加标题"/>
</p:tagLst>
</file>

<file path=ppt/tags/tag593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594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5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5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597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598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5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01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602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6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6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0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606.xml><?xml version="1.0" encoding="utf-8"?>
<p:tagLst xmlns:p="http://schemas.openxmlformats.org/presentationml/2006/main">
  <p:tag name="KSO_WM_FIGMA_DECORATION_INDEX" val="10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6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6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60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d34ee385bdad3e3c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3ce999475e0855f389284eaf192c5d703574f2"/>
  <p:tag name="KSO_WM_NEWLAYOUT_GROUP_ID" val="layout_57"/>
  <p:tag name="KSO_WM_NEWLAYOUT_ID" val="slide_138b38c969135e9e"/>
</p:tagLst>
</file>

<file path=ppt/tags/tag610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11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12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6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07592ac18582e3d6397e6fdf054c84f902eb64"/>
  <p:tag name="KSO_WM_NEWLAYOUT_GROUP_ID" val="layout_35"/>
  <p:tag name="KSO_WM_NEWLAYOUT_ID" val="slide_90cdd96762bb354a"/>
  <p:tag name="KSO_WM_UNIT_PRESET_TEXT" val="单击此处添加标题"/>
</p:tagLst>
</file>

<file path=ppt/tags/tag6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6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6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6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6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6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6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6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62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90cdd96762bb354a"/>
</p:tagLst>
</file>

<file path=ppt/tags/tag6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59f477a7bde1abf77a47a9d49668a87edc666adf"/>
  <p:tag name="KSO_WM_NEWLAYOUT_GROUP_ID" val="layout_51"/>
  <p:tag name="KSO_WM_NEWLAYOUT_ID" val="slide_4679ddae3b11e1cc"/>
  <p:tag name="KSO_WM_UNIT_PRESET_TEXT" val="单击此处添加标题"/>
</p:tagLst>
</file>

<file path=ppt/tags/tag62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s://sjzg-images.ks3-cn-beijing-internal.ksyun.com/tim_gen_images/doubao_gen_days/2025-10-08/45745168febfb6cb7b8d7948da333fb6_0.png?Expires=1767505035\u0026AWSAccessKeyId=AKLTHzmNYxS86KQFnb2pvxtA\u0026Signature=5BTrBgFDiJaOkGu2OdwB3nb3bZs%3D&quot;,&quot;product_name&quot;:&quot;wps-wpp-pc&quot;,&quot;intention_code&quot;:&quot;wps_wpp_generate_outline_pay&quot;}*auto_cache_hit_3.0.4_prod*1767418632069_9b2fac_9995f6c0cadf-slide-18"/>
</p:tagLst>
</file>

<file path=ppt/tags/tag62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32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6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35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0259"/>
  <p:tag name="KSO_WM_TEMPLATE_SLIDE_ID" val="slide_4679ddae3b11e1cc"/>
</p:tagLst>
</file>

<file path=ppt/tags/tag6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be57af3a02e03bf368bf73e5b90a4bf3b268c55"/>
  <p:tag name="KSO_WM_NEWLAYOUT_GROUP_ID" val="layout_10013"/>
  <p:tag name="KSO_WM_NEWLAYOUT_ID" val="slide_ee1db31ff1c30694"/>
  <p:tag name="KSO_WM_UNIT_PRESET_TEXT" val="单击此处添加标题"/>
</p:tagLst>
</file>

<file path=ppt/tags/tag6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5281af1e-8b54-4670-be8e-4990d90c6499.jpg?Expires=1798954639\u0026AWSAccessKeyId=AKLT9NSy7kh8TIS1UzNqLRY2\u0026Signature=kzOOXoTiB2zvlE2mkg%2BLez3yX4A%3D&quot;,&quot;product_name&quot;:&quot;wps-wpp-pc&quot;,&quot;intention_code&quot;:&quot;wps_wpp_generate_outline_pay&quot;}*auto_qingqiu_3.0.4_prod*1767418632069_9b2fac_9995f6c0cadf-slide-19"/>
</p:tagLst>
</file>

<file path=ppt/tags/tag6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6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6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6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6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646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ee1db31ff1c30694"/>
</p:tagLst>
</file>

<file path=ppt/tags/tag6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6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49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65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5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6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65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5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6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6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5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659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660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61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6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d80f24954c65fc46a94235d7fca2b3d955bc1a7"/>
  <p:tag name="KSO_WM_NEWLAYOUT_GROUP_ID" val="layout_27"/>
  <p:tag name="KSO_WM_NEWLAYOUT_ID" val="slide_32796d7565842e22"/>
  <p:tag name="KSO_WM_UNIT_PRESET_TEXT" val="单击此处添加标题"/>
</p:tagLst>
</file>

<file path=ppt/tags/tag66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6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6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6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6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6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6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6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7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6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6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6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7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  <p:tag name="KSO_WM_UNIT_PRESET_TEXT" val=" "/>
</p:tagLst>
</file>

<file path=ppt/tags/tag6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  <p:tag name="KSO_WM_UNIT_PRESET_TEXT" val="04"/>
</p:tagLst>
</file>

<file path=ppt/tags/tag6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6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67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32796d7565842e22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68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f02592177437569b6aa42342fdbc979f00b805fc"/>
  <p:tag name="KSO_WM_NEWLAYOUT_GROUP_ID" val="layout_10009"/>
  <p:tag name="KSO_WM_NEWLAYOUT_ID" val="slide_db762ae2968a538b"/>
  <p:tag name="KSO_WM_UNIT_PRESET_TEXT" val="单击此处添加标题"/>
</p:tagLst>
</file>

<file path=ppt/tags/tag6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88741119&quot;,&quot;product_name&quot;:&quot;wps-wpp-pc&quot;,&quot;intention_code&quot;:&quot;wps_wpp_generate_outline_pay&quot;}*auto_gallery_3.0.4_prod*1767418632069_9b2fac_9995f6c0cadf-slide-22"/>
</p:tagLst>
</file>

<file path=ppt/tags/tag6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6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6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21718342d495aa73c08c8b485de4f5fb_0.png?Expires=1767505035\u0026AWSAccessKeyId=AKLTHzmNYxS86KQFnb2pvxtA\u0026Signature=kXzPWVun%2BzvuFJJwkADnqRcjF2Y%3D&quot;,&quot;product_name&quot;:&quot;wps-wpp-pc&quot;,&quot;intention_code&quot;:&quot;wps_wpp_generate_outline_pay&quot;}*auto_cache_hit_3.0.4_prod*1767418632069_9b2fac_9995f6c0cadf-slide-22"/>
</p:tagLst>
</file>

<file path=ppt/tags/tag6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6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6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s://sjzg-images.ks3-cn-beijing-internal.ksyun.com/tim_gen_images/doubao_gen_days/2025-10-05/ca58648833c52b6c7f3083078a637e6f_0.png?Expires=1767505035\u0026AWSAccessKeyId=AKLTHzmNYxS86KQFnb2pvxtA\u0026Signature=wmfIopiFqzDGWLIJdzrfzYEgyd0%3D&quot;,&quot;product_name&quot;:&quot;wps-wpp-pc&quot;,&quot;intention_code&quot;:&quot;wps_wpp_generate_outline_pay&quot;}*auto_cache_hit_3.0.4_prod*1767418632069_9b2fac_9995f6c0cadf-slide-22"/>
</p:tagLst>
</file>

<file path=ppt/tags/tag6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6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6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s://sjzg-images.ks3-cn-beijing-internal.ksyun.com/tim_gen_images/doubao_gen/e8f47783723a4db2e96278669f4e6e98_0.png?Expires=1767505035\u0026AWSAccessKeyId=AKLTHzmNYxS86KQFnb2pvxtA\u0026Signature=xaAWsiWvCOZDlmrs11mCfGTNSbw%3D&quot;,&quot;product_name&quot;:&quot;wps-wpp-pc&quot;,&quot;intention_code&quot;:&quot;wps_wpp_generate_outline_pay&quot;}*auto_cache_hit_3.0.4_prod*1767418632069_9b2fac_9995f6c0cadf-slide-22"/>
</p:tagLst>
</file>

<file path=ppt/tags/tag6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6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69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db762ae2968a538b"/>
</p:tagLst>
</file>

<file path=ppt/tags/tag694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95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696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6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c8af61e45f190989d1ecc435f3ab1d2b432458"/>
  <p:tag name="KSO_WM_NEWLAYOUT_GROUP_ID" val="layout_10014"/>
  <p:tag name="KSO_WM_NEWLAYOUT_ID" val="slide_64b62a6f7bb9f11d"/>
  <p:tag name="KSO_WM_UNIT_PRESET_TEXT" val="单击此处添加标题"/>
</p:tagLst>
</file>

<file path=ppt/tags/tag6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522673177&quot;,&quot;product_name&quot;:&quot;wps-wpp-pc&quot;,&quot;intention_code&quot;:&quot;wps_wpp_generate_outline_pay&quot;}*auto_gallery_3.0.4_prod*1767418632069_9b2fac_9995f6c0cadf-slide-24"/>
</p:tagLst>
</file>

<file path=ppt/tags/tag6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7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7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7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zh-ai-group.ks3-cn-beijing-internal.ksyun.com/image_generate/image_process/production/202601/3bda7ee9-530f-4623-a630-96ac98b46901.jpg?Expires=1798954639\u0026AWSAccessKeyId=AKLT9NSy7kh8TIS1UzNqLRY2\u0026Signature=7Bx%2BFAMELAVRXqYL4w83zJxw8%2Bk%3D&quot;,&quot;product_name&quot;:&quot;wps-wpp-pc&quot;,&quot;intention_code&quot;:&quot;wps_wpp_generate_outline_pay&quot;}*auto_qingqiu_3.0.4_prod*1767418632069_9b2fac_9995f6c0cadf-slide-24"/>
</p:tagLst>
</file>

<file path=ppt/tags/tag7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7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7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b7b46264-7f55-48c9-a3b1-a6675951684b.jpg?Expires=1798954639\u0026AWSAccessKeyId=AKLT9NSy7kh8TIS1UzNqLRY2\u0026Signature=KgyFTZ89l8EoEGqktT77EaG2U8o%3D&quot;,&quot;product_name&quot;:&quot;wps-wpp-pc&quot;,&quot;intention_code&quot;:&quot;wps_wpp_generate_outline_pay&quot;}*auto_qingqiu_3.0.4_prod*1767418632069_9b2fac_9995f6c0cadf-slide-24"/>
</p:tagLst>
</file>

<file path=ppt/tags/tag7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7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7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s://sjzg-images.ks3-cn-beijing-internal.ksyun.com/tim_gen_images/doubao_gen/818e094fdd416bbaf16d319f08b6f05e_0.png?Expires=1767505035\u0026AWSAccessKeyId=AKLTHzmNYxS86KQFnb2pvxtA\u0026Signature=C0qyOsDD1hU32qVvpFWD4fMzPj0%3D&quot;,&quot;product_name&quot;:&quot;wps-wpp-pc&quot;,&quot;intention_code&quot;:&quot;wps_wpp_generate_outline_pay&quot;}*auto_cache_hit_3.0.4_prod*1767418632069_9b2fac_9995f6c0cadf-slide-24"/>
</p:tagLst>
</file>

<file path=ppt/tags/tag7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项标题"/>
</p:tagLst>
</file>

<file path=ppt/tags/tag7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10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64b62a6f7bb9f11d"/>
</p:tagLst>
</file>

<file path=ppt/tags/tag7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1bfc4eb9e3604bb785d5fe4eb749eee732a492"/>
  <p:tag name="KSO_WM_NEWLAYOUT_GROUP_ID" val="layout_31"/>
  <p:tag name="KSO_WM_NEWLAYOUT_ID" val="slide_5de812628256de36"/>
  <p:tag name="KSO_WM_UNIT_PRESET_TEXT" val="单击此处添加标题"/>
</p:tagLst>
</file>

<file path=ppt/tags/tag71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7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1941c24d-c45d-4318-b4d6-e0b8c59722d2.jpg?Expires=1798954639\u0026AWSAccessKeyId=AKLT9NSy7kh8TIS1UzNqLRY2\u0026Signature=4lkn9oCcQJ64FMj6vbd6QYnpSaE%3D&quot;,&quot;product_name&quot;:&quot;wps-wpp-pc&quot;,&quot;intention_code&quot;:&quot;wps_wpp_generate_outline_pay&quot;}*auto_qingqiu_3.0.4_prod*1767418632069_9b2fac_9995f6c0cadf-slide-25"/>
</p:tagLst>
</file>

<file path=ppt/tags/tag7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7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71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7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21ad745701f84d346dbc41b4fcc3d6f8_0.png?Expires=1767505035\u0026AWSAccessKeyId=AKLTHzmNYxS86KQFnb2pvxtA\u0026Signature=2mmf4RaUtiQBxwdwQRTdGT2Dcio%3D&quot;,&quot;product_name&quot;:&quot;wps-wpp-pc&quot;,&quot;intention_code&quot;:&quot;wps_wpp_generate_outline_pay&quot;}*auto_cache_hit_3.0.4_prod*1767418632069_9b2fac_9995f6c0cadf-slide-25"/>
</p:tagLst>
</file>

<file path=ppt/tags/tag7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7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2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7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f60e3336-7c68-4c28-a998-9ced8e39267d.jpg?Expires=1798954639\u0026AWSAccessKeyId=AKLT9NSy7kh8TIS1UzNqLRY2\u0026Signature=Sr01LQBsTnsYk2BLIGMyIMDHtGE%3D&quot;,&quot;product_name&quot;:&quot;wps-wpp-pc&quot;,&quot;intention_code&quot;:&quot;wps_wpp_generate_outline_pay&quot;}*auto_qingqiu_3.0.4_prod*1767418632069_9b2fac_9995f6c0cadf-slide-25"/>
</p:tagLst>
</file>

<file path=ppt/tags/tag7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7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7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  <p:tag name="KSO_WM_UNIT_PRESET_TEXT" val=" "/>
</p:tagLst>
</file>

<file path=ppt/tags/tag7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  <p:tag name="MH_PIC_SOURCE_TYPE" val="generate_slide_ai*{&quot;id&quot;:&quot;https://sjzg-images.ks3-cn-beijing-internal.ksyun.com/tim_gen_images/doubao_gen/6b5c72bef055c6238266c24b6dcda548_0.png?Expires=1767505035\u0026AWSAccessKeyId=AKLTHzmNYxS86KQFnb2pvxtA\u0026Signature=faktOhcfh%2B3BO%2FTOrb3%2ByIc5PxA%3D&quot;,&quot;product_name&quot;:&quot;wps-wpp-pc&quot;,&quot;intention_code&quot;:&quot;wps_wpp_generate_outline_pay&quot;}*auto_cache_hit_3.0.4_prod*1767418632069_9b2fac_9995f6c0cadf-slide-25"/>
</p:tagLst>
</file>

<file path=ppt/tags/tag7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</p:tagLst>
</file>

<file path=ppt/tags/tag7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  <p:tag name="KSO_WM_UNIT_PRESET_TEXT" val="单击此处添加项正文"/>
</p:tagLst>
</file>

<file path=ppt/tags/tag728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69796640259"/>
  <p:tag name="KSO_WM_TEMPLATE_SLIDE_ID" val="slide_5de812628256de36"/>
</p:tagLst>
</file>

<file path=ppt/tags/tag72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30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3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32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73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35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73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38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41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4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74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44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INDEX" val="40490573"/>
  <p:tag name="KSO_WM_TEMPLATE_CATEGORY" val="custom"/>
</p:tagLst>
</file>

<file path=ppt/tags/tag74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47.xml><?xml version="1.0" encoding="utf-8"?>
<p:tagLst xmlns:p="http://schemas.openxmlformats.org/presentationml/2006/main">
  <p:tag name="KSO_WM_BEAUTIFY_FLAG" val="#wm#"/>
  <p:tag name="KSO_WM_TEMPLATE_CATEGORY" val="custom"/>
  <p:tag name="KSO_WM_TEMPLATE_INDEX" val="40490573"/>
</p:tagLst>
</file>

<file path=ppt/tags/tag748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e437a6cf87a777be1ec244d5c71a4ccffa8c68ab"/>
  <p:tag name="KSO_WM_NEWLAYOUT_ID" val="5453"/>
  <p:tag name="KSO_WM_UNIT_PRESET_TEXT" val="单击此处添加章节标题"/>
  <p:tag name="KSO_WM_UNIT_ID" val="_10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49.xml><?xml version="1.0" encoding="utf-8"?>
<p:tagLst xmlns:p="http://schemas.openxmlformats.org/presentationml/2006/main">
  <p:tag name="KSO_WM_UNIT_TYPE" val="e"/>
  <p:tag name="KSO_WM_BEAUTIFY_FLAG" val="#wm#"/>
  <p:tag name="KSO_WM_FIGMA_FLAG" val="#fgm#"/>
  <p:tag name="KSO_WM_UNIT_INDEX" val="1"/>
  <p:tag name="KSO_WM_UNIT_PRESET_TEXT" val="01"/>
  <p:tag name="KSO_WM_UNIT_ID" val="_10*e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50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  <p:tag name="KSO_WM_TEMPLATE_INDEX" val="40490573"/>
  <p:tag name="KSO_WM_TEMPLATE_CATEGORY" val="custom"/>
  <p:tag name="KSO_WM_SLIDE_INDEX" val="3"/>
  <p:tag name="KSO_WM_SLIDE_ID" val="custom40490573_7"/>
  <p:tag name="KSO_WM_TEMPLATE_MASTER_TYPE" val="0"/>
  <p:tag name="KSO_WM_SLIDE_LAYOUT" val="a_e"/>
  <p:tag name="KSO_WM_SLIDE_LAYOUT_CNT" val="1_1"/>
  <p:tag name="KSO_WM_TAG_VERSION" val="3.0"/>
</p:tagLst>
</file>

<file path=ppt/tags/tag75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3ce999475e0855f389284eaf192c5d703574f2"/>
  <p:tag name="KSO_WM_NEWLAYOUT_GROUP_ID" val="layout_57"/>
  <p:tag name="KSO_WM_NEWLAYOUT_ID" val="slide_138b38c969135e9e"/>
  <p:tag name="KSO_WM_UNIT_PRESET_TEXT" val="单击此处添加标题"/>
</p:tagLst>
</file>

<file path=ppt/tags/tag75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7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489251600&quot;,&quot;product_name&quot;:&quot;wps-wpp-pc&quot;,&quot;intention_code&quot;:&quot;wps_wpp_generate_outline_pay&quot;}*auto_gallery_3.0.4_prod*1767418632069_9b2fac_9995f6c0cadf-slide-27"/>
</p:tagLst>
</file>

<file path=ppt/tags/tag7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7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756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7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s://sjzg-images.ks3-cn-beijing-internal.ksyun.com/tim_gen_images/doubao_gen/3c6fdbc711a85b6e85f9b83cdb2a49c0_0.png?Expires=1767505035\u0026AWSAccessKeyId=AKLTHzmNYxS86KQFnb2pvxtA\u0026Signature=RWZZdbr20SYkAkWKmjGya4AdFS8%3D&quot;,&quot;product_name&quot;:&quot;wps-wpp-pc&quot;,&quot;intention_code&quot;:&quot;wps_wpp_generate_outline_pay&quot;}*auto_cache_hit_3.0.4_prod*1767418632069_9b2fac_9995f6c0cadf-slide-27"/>
</p:tagLst>
</file>

<file path=ppt/tags/tag7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7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7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6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7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://zh-ai-group.ks3-cn-beijing-internal.ksyun.com/image_generate/image_process/production/202601/cbff3766-8352-4ffd-97e9-c3490593b6ba.jpg?Expires=1798954639\u0026AWSAccessKeyId=AKLT9NSy7kh8TIS1UzNqLRY2\u0026Signature=c8%2FyPCOzlwyLrTxpdd%2BLOFRHcqw%3D&quot;,&quot;product_name&quot;:&quot;wps-wpp-pc&quot;,&quot;intention_code&quot;:&quot;wps_wpp_generate_outline_pay&quot;}*auto_qingqiu_3.0.4_prod*1767418632069_9b2fac_9995f6c0cadf-slide-27"/>
</p:tagLst>
</file>

<file path=ppt/tags/tag7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7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764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138b38c969135e9e"/>
</p:tagLst>
</file>

<file path=ppt/tags/tag7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b993109472d6403d181264550df89352fc94e65"/>
  <p:tag name="KSO_WM_NEWLAYOUT_GROUP_ID" val="layout_59"/>
  <p:tag name="KSO_WM_NEWLAYOUT_ID" val="slide_bb541080977a002b"/>
  <p:tag name="KSO_WM_UNIT_PRESET_TEXT" val="单击此处添加标题"/>
</p:tagLst>
</file>

<file path=ppt/tags/tag7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zh-ai-group.ks3-cn-beijing-internal.ksyun.com/image_generate/image_process/production/202601/c3603adb-b988-480a-b5e3-3f90b54dc007.jpg?Expires=1798954639\u0026AWSAccessKeyId=AKLT9NSy7kh8TIS1UzNqLRY2\u0026Signature=xxgH5zDyRF1tCsh1scwB0K9oOiY%3D&quot;,&quot;product_name&quot;:&quot;wps-wpp-pc&quot;,&quot;intention_code&quot;:&quot;wps_wpp_generate_outline_pay&quot;}*auto_qingqiu_3.0.4_prod*1767418632069_9b2fac_9995f6c0cadf-slide-28"/>
</p:tagLst>
</file>

<file path=ppt/tags/tag767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7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7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61bfc4eb9e3604bb785d5fe4eb749eee732a492"/>
  <p:tag name="KSO_WM_NEWLAYOUT_GROUP_ID" val="layout_31"/>
  <p:tag name="KSO_WM_NEWLAYOUT_ID" val="slide_5de812628256de36"/>
</p:tagLst>
</file>

<file path=ppt/tags/tag77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  <p:tag name="KSO_WM_UNIT_PRESET_TEXT" val=" "/>
</p:tagLst>
</file>

<file path=ppt/tags/tag7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7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773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  <p:tag name="KSO_WM_UNIT_PRESET_TEXT" val=" "/>
</p:tagLst>
</file>

<file path=ppt/tags/tag7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7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77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bb541080977a002b"/>
</p:tagLst>
</file>

<file path=ppt/tags/tag7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7d62857e4bc9c1a424959c477f3bef63eeb5db"/>
  <p:tag name="KSO_WM_NEWLAYOUT_GROUP_ID" val="layout_48"/>
  <p:tag name="KSO_WM_NEWLAYOUT_ID" val="slide_81d8e711c58b27d4"/>
  <p:tag name="KSO_WM_UNIT_PRESET_TEXT" val="单击此处添加标题"/>
</p:tagLst>
</file>

<file path=ppt/tags/tag7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7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zh-ai-group.ks3-cn-beijing-internal.ksyun.com/image_generate/image_process/production/202601/3eacec27-95d9-495b-902c-c826d5ac62f5.jpg?Expires=1798954638\u0026AWSAccessKeyId=AKLT9NSy7kh8TIS1UzNqLRY2\u0026Signature=Sn%2BAP%2FdxEyEP7LeQl9912h4Qub0%3D&quot;,&quot;product_name&quot;:&quot;wps-wpp-pc&quot;,&quot;intention_code&quot;:&quot;wps_wpp_generate_outline_pay&quot;}*auto_qingqiu_3.0.4_prod*1767418632069_9b2fac_9995f6c0cadf-slide-29"/>
</p:tagLst>
</file>

<file path=ppt/tags/tag7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7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7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7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7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891433992&quot;,&quot;product_name&quot;:&quot;wps-wpp-pc&quot;,&quot;intention_code&quot;:&quot;wps_wpp_generate_outline_pay&quot;}*auto_gallery_3.0.4_prod*1767418632069_9b2fac_9995f6c0cadf-slide-29"/>
</p:tagLst>
</file>

<file path=ppt/tags/tag7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7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7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7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https://sjzg-images.ks3-cn-beijing-internal.ksyun.com/tim_gen_images/doubao_gen/02d5ae7765f50292e67230a9ebddaf5c_0.png?Expires=1767505035\u0026AWSAccessKeyId=AKLTHzmNYxS86KQFnb2pvxtA\u0026Signature=gkBNMEbHNvkdlkb1OaQ2ZU3danE%3D&quot;,&quot;product_name&quot;:&quot;wps-wpp-pc&quot;,&quot;intention_code&quot;:&quot;wps_wpp_generate_outline_pay&quot;}*auto_cache_hit_3.0.4_prod*1767418632069_9b2fac_9995f6c0cadf-slide-29"/>
</p:tagLst>
</file>

<file path=ppt/tags/tag7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7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790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0259"/>
  <p:tag name="KSO_WM_TEMPLATE_SLIDE_ID" val="slide_81d8e711c58b27d4"/>
</p:tagLst>
</file>

<file path=ppt/tags/tag791.xml><?xml version="1.0" encoding="utf-8"?>
<p:tagLst xmlns:p="http://schemas.openxmlformats.org/presentationml/2006/main">
  <p:tag name="KSO_WM_UNIT_TYPE" val="b"/>
  <p:tag name="KSO_WM_BEAUTIFY_FLAG" val="#wm#"/>
  <p:tag name="KSO_WM_FIGMA_FLAG" val="#fgm#"/>
  <p:tag name="KSO_WM_UNIT_INDEX" val="1"/>
  <p:tag name="KSO_WM_UNIT_TEXT_TYPE" val="1"/>
  <p:tag name="KSO_WM_UNIT_PRESET_TEXT" val="THE END"/>
  <p:tag name="KSO_WM_UNIT_ID" val="_11*b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92.xml><?xml version="1.0" encoding="utf-8"?>
<p:tagLst xmlns:p="http://schemas.openxmlformats.org/presentationml/2006/main">
  <p:tag name="KSO_WM_UNIT_TYPE" val="a"/>
  <p:tag name="KSO_WM_BEAUTIFY_FLAG" val="#wm#"/>
  <p:tag name="KSO_WM_FIGMA_FLAG" val="#fgm#"/>
  <p:tag name="KSO_WM_UNIT_INDEX" val="1"/>
  <p:tag name="KSO_WM_UNIT_TEXT_TYPE" val="1"/>
  <p:tag name="KSO_WM_LAYOUT_CHECK_HASH" val="5e21d44af547cb237df38edfb420c130c8d4e6cb"/>
  <p:tag name="KSO_WM_NEWLAYOUT_ID" val="5460"/>
  <p:tag name="KSO_WM_UNIT_PRESET_TEXT" val="谢谢观看"/>
  <p:tag name="KSO_WM_UNIT_ID" val="_11*a*1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793.xml><?xml version="1.0" encoding="utf-8"?>
<p:tagLst xmlns:p="http://schemas.openxmlformats.org/presentationml/2006/main">
  <p:tag name="KSO_WM_SLIDE_CONTENT_ORIENTATION" val="right"/>
  <p:tag name="KSO_WM_SLIDE_HAS_MASK" val="0"/>
  <p:tag name="KSO_WM_SLIDE_ITEM_CNT" val="0"/>
  <p:tag name="KSO_WM_SLIDE_TYPE" val="endPage"/>
  <p:tag name="KSO_WM_TEMPLATE_SUBCATEGORY" val="29"/>
  <p:tag name="KSO_WM_BEAUTIFY_FLAG" val="#wm#"/>
  <p:tag name="KSO_WM_TEMPLATE_SLIDE_ID" val="slide_2f1bc384a532e0ce"/>
  <p:tag name="KSO_WM_TEMPLATE_INDEX" val="40490573"/>
  <p:tag name="KSO_WM_TEMPLATE_CATEGORY" val="custom"/>
  <p:tag name="KSO_WM_SLIDE_INDEX" val="5"/>
  <p:tag name="KSO_WM_SLIDE_ID" val="custom40490573_9"/>
  <p:tag name="KSO_WM_TEMPLATE_MASTER_TYPE" val="0"/>
  <p:tag name="KSO_WM_SLIDE_LAYOUT" val="a_b"/>
  <p:tag name="KSO_WM_SLIDE_LAYOUT_CNT" val="1_1"/>
  <p:tag name="KSO_WM_TAG_VERSION" val="3.0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8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9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9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1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9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5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40490573"/>
  <p:tag name="KSO_WM_TEMPLATE_CATEGORY" val="custom"/>
</p:tagLst>
</file>

<file path=ppt/tags/tag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c8af61e45f190989d1ecc435f3ab1d2b432458"/>
  <p:tag name="KSO_WM_NEWLAYOUT_GROUP_ID" val="layout_10014"/>
  <p:tag name="KSO_WM_NEWLAYOUT_ID" val="slide_64b62a6f7bb9f11d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6277</Words>
  <Application>WPS 演示</Application>
  <PresentationFormat>宽屏</PresentationFormat>
  <Paragraphs>497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4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1_城市线条职场办公商务风</vt:lpstr>
      <vt:lpstr>项目相关介绍</vt:lpstr>
      <vt:lpstr>目录</vt:lpstr>
      <vt:lpstr>目录</vt:lpstr>
      <vt:lpstr>项目背景与目标意义</vt:lpstr>
      <vt:lpstr>项目背景（数据爆炸、实时需求、JSON 数据管理）</vt:lpstr>
      <vt:lpstr>项目目标（实时监控、自动采集、可靠传输、高并发 / 大文件处理）</vt:lpstr>
      <vt:lpstr>项目意义（提升效率、降低成本、奠定分析基础、自动化流转）</vt:lpstr>
      <vt:lpstr>技术栈与架构设计</vt:lpstr>
      <vt:lpstr>技术选型（Flume、Kafka、Java、Linux 及对应版本与用途）</vt:lpstr>
      <vt:lpstr>系统架构（JSONLINES 文件目录→Flume Agent→Kafka Cluster→Kafka Consumers 流程）</vt:lpstr>
      <vt:lpstr>系统实现细节</vt:lpstr>
      <vt:lpstr>PowerPoint 演示文稿</vt:lpstr>
      <vt:lpstr>PowerPoint 演示文稿</vt:lpstr>
      <vt:lpstr>PowerPoint 演示文稿</vt:lpstr>
      <vt:lpstr>PowerPoint 演示文稿</vt:lpstr>
      <vt:lpstr>Flume 配置文件设计（核心配置：Source、Channel、Sink）</vt:lpstr>
      <vt:lpstr>PowerPoint 演示文稿</vt:lpstr>
      <vt:lpstr>启动脚本设计（管理脚本功能：启停重启、状态检查、消费者管理、测试数据生成）</vt:lpstr>
      <vt:lpstr>项目文件结构</vt:lpstr>
      <vt:lpstr>目录结构（json 目录、配置文件、启动脚本、文档等）</vt:lpstr>
      <vt:lpstr>系统部署与测试</vt:lpstr>
      <vt:lpstr>部署步骤（环境准备、组件安装、Topic 创建、Agent 启动）</vt:lpstr>
      <vt:lpstr>测试验证（测试方法、测试结果）</vt:lpstr>
      <vt:lpstr>系统性能（处理延迟、内存使用、CPU 使用率、稳定性）</vt:lpstr>
      <vt:lpstr>PowerPoint 演示文稿</vt:lpstr>
      <vt:lpstr>PowerPoint 演示文稿</vt:lpstr>
      <vt:lpstr>PowerPoint 演示文稿</vt:lpstr>
      <vt:lpstr>PowerPoint 演示文稿</vt:lpstr>
      <vt:lpstr>系统优势与创新点</vt:lpstr>
      <vt:lpstr>技术优势（实时性、可靠性、扩展性、灵活性）</vt:lpstr>
      <vt:lpstr>创新点（高自动化、强易用性、好可维护性、强通用性）</vt:lpstr>
      <vt:lpstr>应用场景与未来展望</vt:lpstr>
      <vt:lpstr>应用场景（实时数据分析、日志处理、物联网数据、文件同步）</vt:lpstr>
      <vt:lpstr>未来展望（集成 Hadoop 生态、数据清洗、多数据源支持、可视化监控）</vt:lpstr>
      <vt:lpstr>PowerPoint 演示文稿</vt:lpstr>
      <vt:lpstr>PowerPoint 演示文稿</vt:lpstr>
      <vt:lpstr>PowerPoint 演示文稿</vt:lpstr>
      <vt:lpstr>PowerPoint 演示文稿</vt:lpstr>
      <vt:lpstr>单击此处编辑母版标题样式</vt:lpstr>
      <vt:lpstr>PowerPoint 演示文稿</vt:lpstr>
      <vt:lpstr>PowerPoint 演示文稿</vt:lpstr>
      <vt:lpstr>总结</vt:lpstr>
      <vt:lpstr>项目成果</vt:lpstr>
      <vt:lpstr>技术收获</vt:lpstr>
      <vt:lpstr>团队协作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项目相关介绍</dc:title>
  <dc:creator/>
  <cp:lastModifiedBy>WPS_1726803358</cp:lastModifiedBy>
  <cp:revision>4</cp:revision>
  <dcterms:created xsi:type="dcterms:W3CDTF">2026-01-03T12:35:00Z</dcterms:created>
  <dcterms:modified xsi:type="dcterms:W3CDTF">2026-01-04T13:57:30Z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v1.0_ai_69796640259</vt:lpwstr>
  </property>
</Properties>
</file>